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1570" r:id="rId2"/>
    <p:sldId id="1207" r:id="rId3"/>
    <p:sldId id="272" r:id="rId4"/>
    <p:sldId id="1224" r:id="rId5"/>
    <p:sldId id="1225" r:id="rId6"/>
    <p:sldId id="1226" r:id="rId7"/>
    <p:sldId id="1227" r:id="rId8"/>
    <p:sldId id="1219" r:id="rId9"/>
    <p:sldId id="1220" r:id="rId10"/>
    <p:sldId id="1216" r:id="rId11"/>
    <p:sldId id="1205" r:id="rId12"/>
    <p:sldId id="1210" r:id="rId13"/>
    <p:sldId id="1209" r:id="rId14"/>
    <p:sldId id="1211" r:id="rId15"/>
    <p:sldId id="1213" r:id="rId16"/>
    <p:sldId id="1624" r:id="rId17"/>
    <p:sldId id="1613" r:id="rId18"/>
    <p:sldId id="992" r:id="rId19"/>
    <p:sldId id="1292" r:id="rId20"/>
    <p:sldId id="1625" r:id="rId21"/>
    <p:sldId id="1359" r:id="rId22"/>
    <p:sldId id="1626" r:id="rId23"/>
    <p:sldId id="1627" r:id="rId24"/>
    <p:sldId id="1611"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77" d="100"/>
          <a:sy n="77" d="100"/>
        </p:scale>
        <p:origin x="228"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2.png>
</file>

<file path=ppt/media/image3.jp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905031-492F-4102-B928-29C673EF045E}" type="datetimeFigureOut">
              <a:rPr lang="zh-CN" altLang="en-US" smtClean="0"/>
              <a:t>2023/9/6</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8E7AD8-0D5E-4D67-B20A-69A1CD1E9EFC}" type="slidenum">
              <a:rPr lang="zh-CN" altLang="en-US" smtClean="0"/>
              <a:t>‹#›</a:t>
            </a:fld>
            <a:endParaRPr lang="zh-CN" altLang="en-US"/>
          </a:p>
        </p:txBody>
      </p:sp>
    </p:spTree>
    <p:extLst>
      <p:ext uri="{BB962C8B-B14F-4D97-AF65-F5344CB8AC3E}">
        <p14:creationId xmlns:p14="http://schemas.microsoft.com/office/powerpoint/2010/main" val="4364712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1</a:t>
            </a:fld>
            <a:endParaRPr lang="zh-CN" altLang="en-US"/>
          </a:p>
        </p:txBody>
      </p:sp>
    </p:spTree>
    <p:extLst>
      <p:ext uri="{BB962C8B-B14F-4D97-AF65-F5344CB8AC3E}">
        <p14:creationId xmlns:p14="http://schemas.microsoft.com/office/powerpoint/2010/main" val="25569042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10</a:t>
            </a:fld>
            <a:endParaRPr lang="zh-CN" altLang="en-US"/>
          </a:p>
        </p:txBody>
      </p:sp>
    </p:spTree>
    <p:extLst>
      <p:ext uri="{BB962C8B-B14F-4D97-AF65-F5344CB8AC3E}">
        <p14:creationId xmlns:p14="http://schemas.microsoft.com/office/powerpoint/2010/main" val="7868717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11</a:t>
            </a:fld>
            <a:endParaRPr lang="zh-CN" altLang="en-US"/>
          </a:p>
        </p:txBody>
      </p:sp>
    </p:spTree>
    <p:extLst>
      <p:ext uri="{BB962C8B-B14F-4D97-AF65-F5344CB8AC3E}">
        <p14:creationId xmlns:p14="http://schemas.microsoft.com/office/powerpoint/2010/main" val="28748921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12</a:t>
            </a:fld>
            <a:endParaRPr lang="zh-CN" altLang="en-US"/>
          </a:p>
        </p:txBody>
      </p:sp>
    </p:spTree>
    <p:extLst>
      <p:ext uri="{BB962C8B-B14F-4D97-AF65-F5344CB8AC3E}">
        <p14:creationId xmlns:p14="http://schemas.microsoft.com/office/powerpoint/2010/main" val="10665649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13</a:t>
            </a:fld>
            <a:endParaRPr lang="zh-CN" altLang="en-US"/>
          </a:p>
        </p:txBody>
      </p:sp>
    </p:spTree>
    <p:extLst>
      <p:ext uri="{BB962C8B-B14F-4D97-AF65-F5344CB8AC3E}">
        <p14:creationId xmlns:p14="http://schemas.microsoft.com/office/powerpoint/2010/main" val="22050780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14</a:t>
            </a:fld>
            <a:endParaRPr lang="zh-CN" altLang="en-US"/>
          </a:p>
        </p:txBody>
      </p:sp>
    </p:spTree>
    <p:extLst>
      <p:ext uri="{BB962C8B-B14F-4D97-AF65-F5344CB8AC3E}">
        <p14:creationId xmlns:p14="http://schemas.microsoft.com/office/powerpoint/2010/main" val="18739501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15</a:t>
            </a:fld>
            <a:endParaRPr lang="zh-CN" altLang="en-US"/>
          </a:p>
        </p:txBody>
      </p:sp>
    </p:spTree>
    <p:extLst>
      <p:ext uri="{BB962C8B-B14F-4D97-AF65-F5344CB8AC3E}">
        <p14:creationId xmlns:p14="http://schemas.microsoft.com/office/powerpoint/2010/main" val="13451167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16</a:t>
            </a:fld>
            <a:endParaRPr lang="zh-CN" altLang="en-US"/>
          </a:p>
        </p:txBody>
      </p:sp>
    </p:spTree>
    <p:extLst>
      <p:ext uri="{BB962C8B-B14F-4D97-AF65-F5344CB8AC3E}">
        <p14:creationId xmlns:p14="http://schemas.microsoft.com/office/powerpoint/2010/main" val="20299489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17</a:t>
            </a:fld>
            <a:endParaRPr lang="zh-CN" altLang="en-US"/>
          </a:p>
        </p:txBody>
      </p:sp>
    </p:spTree>
    <p:extLst>
      <p:ext uri="{BB962C8B-B14F-4D97-AF65-F5344CB8AC3E}">
        <p14:creationId xmlns:p14="http://schemas.microsoft.com/office/powerpoint/2010/main" val="779148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18</a:t>
            </a:fld>
            <a:endParaRPr lang="zh-CN" altLang="en-US"/>
          </a:p>
        </p:txBody>
      </p:sp>
    </p:spTree>
    <p:extLst>
      <p:ext uri="{BB962C8B-B14F-4D97-AF65-F5344CB8AC3E}">
        <p14:creationId xmlns:p14="http://schemas.microsoft.com/office/powerpoint/2010/main" val="15035784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D2DD4C-180E-49E2-A7B4-AE9F2BC7A09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362362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2</a:t>
            </a:fld>
            <a:endParaRPr lang="zh-CN" altLang="en-US"/>
          </a:p>
        </p:txBody>
      </p:sp>
    </p:spTree>
    <p:extLst>
      <p:ext uri="{BB962C8B-B14F-4D97-AF65-F5344CB8AC3E}">
        <p14:creationId xmlns:p14="http://schemas.microsoft.com/office/powerpoint/2010/main" val="42526722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20</a:t>
            </a:fld>
            <a:endParaRPr lang="zh-CN" altLang="en-US"/>
          </a:p>
        </p:txBody>
      </p:sp>
    </p:spTree>
    <p:extLst>
      <p:ext uri="{BB962C8B-B14F-4D97-AF65-F5344CB8AC3E}">
        <p14:creationId xmlns:p14="http://schemas.microsoft.com/office/powerpoint/2010/main" val="37026650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22</a:t>
            </a:fld>
            <a:endParaRPr lang="zh-CN" altLang="en-US"/>
          </a:p>
        </p:txBody>
      </p:sp>
    </p:spTree>
    <p:extLst>
      <p:ext uri="{BB962C8B-B14F-4D97-AF65-F5344CB8AC3E}">
        <p14:creationId xmlns:p14="http://schemas.microsoft.com/office/powerpoint/2010/main" val="8082881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23</a:t>
            </a:fld>
            <a:endParaRPr lang="zh-CN" altLang="en-US"/>
          </a:p>
        </p:txBody>
      </p:sp>
    </p:spTree>
    <p:extLst>
      <p:ext uri="{BB962C8B-B14F-4D97-AF65-F5344CB8AC3E}">
        <p14:creationId xmlns:p14="http://schemas.microsoft.com/office/powerpoint/2010/main" val="28472280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24</a:t>
            </a:fld>
            <a:endParaRPr lang="zh-CN" altLang="en-US"/>
          </a:p>
        </p:txBody>
      </p:sp>
    </p:spTree>
    <p:extLst>
      <p:ext uri="{BB962C8B-B14F-4D97-AF65-F5344CB8AC3E}">
        <p14:creationId xmlns:p14="http://schemas.microsoft.com/office/powerpoint/2010/main" val="38312148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8867EB9B-FB32-40CF-A6A7-ABECC9634C7D}" type="slidenum">
              <a:rPr lang="zh-CN" altLang="en-US" smtClean="0"/>
              <a:t>3</a:t>
            </a:fld>
            <a:endParaRPr lang="zh-CN" altLang="en-US"/>
          </a:p>
        </p:txBody>
      </p:sp>
    </p:spTree>
    <p:extLst>
      <p:ext uri="{BB962C8B-B14F-4D97-AF65-F5344CB8AC3E}">
        <p14:creationId xmlns:p14="http://schemas.microsoft.com/office/powerpoint/2010/main" val="2158104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8867EB9B-FB32-40CF-A6A7-ABECC9634C7D}" type="slidenum">
              <a:rPr lang="zh-CN" altLang="en-US" smtClean="0"/>
              <a:t>4</a:t>
            </a:fld>
            <a:endParaRPr lang="zh-CN" altLang="en-US"/>
          </a:p>
        </p:txBody>
      </p:sp>
    </p:spTree>
    <p:extLst>
      <p:ext uri="{BB962C8B-B14F-4D97-AF65-F5344CB8AC3E}">
        <p14:creationId xmlns:p14="http://schemas.microsoft.com/office/powerpoint/2010/main" val="4258791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8867EB9B-FB32-40CF-A6A7-ABECC9634C7D}" type="slidenum">
              <a:rPr lang="zh-CN" altLang="en-US" smtClean="0"/>
              <a:t>5</a:t>
            </a:fld>
            <a:endParaRPr lang="zh-CN" altLang="en-US"/>
          </a:p>
        </p:txBody>
      </p:sp>
    </p:spTree>
    <p:extLst>
      <p:ext uri="{BB962C8B-B14F-4D97-AF65-F5344CB8AC3E}">
        <p14:creationId xmlns:p14="http://schemas.microsoft.com/office/powerpoint/2010/main" val="7609575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8867EB9B-FB32-40CF-A6A7-ABECC9634C7D}" type="slidenum">
              <a:rPr lang="zh-CN" altLang="en-US" smtClean="0"/>
              <a:t>6</a:t>
            </a:fld>
            <a:endParaRPr lang="zh-CN" altLang="en-US"/>
          </a:p>
        </p:txBody>
      </p:sp>
    </p:spTree>
    <p:extLst>
      <p:ext uri="{BB962C8B-B14F-4D97-AF65-F5344CB8AC3E}">
        <p14:creationId xmlns:p14="http://schemas.microsoft.com/office/powerpoint/2010/main" val="20821038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8867EB9B-FB32-40CF-A6A7-ABECC9634C7D}" type="slidenum">
              <a:rPr lang="zh-CN" altLang="en-US" smtClean="0"/>
              <a:t>7</a:t>
            </a:fld>
            <a:endParaRPr lang="zh-CN" altLang="en-US"/>
          </a:p>
        </p:txBody>
      </p:sp>
    </p:spTree>
    <p:extLst>
      <p:ext uri="{BB962C8B-B14F-4D97-AF65-F5344CB8AC3E}">
        <p14:creationId xmlns:p14="http://schemas.microsoft.com/office/powerpoint/2010/main" val="3092399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8</a:t>
            </a:fld>
            <a:endParaRPr lang="zh-CN" altLang="en-US"/>
          </a:p>
        </p:txBody>
      </p:sp>
    </p:spTree>
    <p:extLst>
      <p:ext uri="{BB962C8B-B14F-4D97-AF65-F5344CB8AC3E}">
        <p14:creationId xmlns:p14="http://schemas.microsoft.com/office/powerpoint/2010/main" val="3889396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71D2DD4C-180E-49E2-A7B4-AE9F2BC7A099}" type="slidenum">
              <a:rPr lang="zh-CN" altLang="en-US" smtClean="0"/>
              <a:t>9</a:t>
            </a:fld>
            <a:endParaRPr lang="zh-CN" altLang="en-US"/>
          </a:p>
        </p:txBody>
      </p:sp>
    </p:spTree>
    <p:extLst>
      <p:ext uri="{BB962C8B-B14F-4D97-AF65-F5344CB8AC3E}">
        <p14:creationId xmlns:p14="http://schemas.microsoft.com/office/powerpoint/2010/main" val="121069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99D4F-514A-B249-B699-124E35961CBA}"/>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3891D7F5-79DB-E3EE-29A4-BD649A6314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F18FAD3E-2BEE-238D-3C19-D5E90E0F54EA}"/>
              </a:ext>
            </a:extLst>
          </p:cNvPr>
          <p:cNvSpPr>
            <a:spLocks noGrp="1"/>
          </p:cNvSpPr>
          <p:nvPr>
            <p:ph type="dt" sz="half" idx="10"/>
          </p:nvPr>
        </p:nvSpPr>
        <p:spPr/>
        <p:txBody>
          <a:bodyPr/>
          <a:lstStyle/>
          <a:p>
            <a:fld id="{5FD6C983-C2E7-4793-9A9D-C397198BA32A}" type="datetime1">
              <a:rPr lang="en-US" altLang="zh-CN" smtClean="0"/>
              <a:t>9/6/2023</a:t>
            </a:fld>
            <a:endParaRPr lang="zh-CN" altLang="en-US"/>
          </a:p>
        </p:txBody>
      </p:sp>
      <p:sp>
        <p:nvSpPr>
          <p:cNvPr id="5" name="Footer Placeholder 4">
            <a:extLst>
              <a:ext uri="{FF2B5EF4-FFF2-40B4-BE49-F238E27FC236}">
                <a16:creationId xmlns:a16="http://schemas.microsoft.com/office/drawing/2014/main" id="{CEB9CC3E-61DC-FA9E-1A4A-68408CC6DFAE}"/>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D861959F-422D-BDC0-9E74-DE9434808F57}"/>
              </a:ext>
            </a:extLst>
          </p:cNvPr>
          <p:cNvSpPr>
            <a:spLocks noGrp="1"/>
          </p:cNvSpPr>
          <p:nvPr>
            <p:ph type="sldNum" sz="quarter" idx="12"/>
          </p:nvPr>
        </p:nvSpPr>
        <p:spPr/>
        <p:txBody>
          <a:body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10592555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92252-629F-42EF-C67C-056501DEC9CD}"/>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400E1A7C-D0CA-1B11-1B1C-A99A46BFC158}"/>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B95087E3-C617-6C00-768C-1ED46951A31D}"/>
              </a:ext>
            </a:extLst>
          </p:cNvPr>
          <p:cNvSpPr>
            <a:spLocks noGrp="1"/>
          </p:cNvSpPr>
          <p:nvPr>
            <p:ph type="dt" sz="half" idx="10"/>
          </p:nvPr>
        </p:nvSpPr>
        <p:spPr/>
        <p:txBody>
          <a:bodyPr/>
          <a:lstStyle/>
          <a:p>
            <a:fld id="{EDE79589-493E-44FC-B488-A2441E6676E5}" type="datetime1">
              <a:rPr lang="en-US" altLang="zh-CN" smtClean="0"/>
              <a:t>9/6/2023</a:t>
            </a:fld>
            <a:endParaRPr lang="zh-CN" altLang="en-US"/>
          </a:p>
        </p:txBody>
      </p:sp>
      <p:sp>
        <p:nvSpPr>
          <p:cNvPr id="5" name="Footer Placeholder 4">
            <a:extLst>
              <a:ext uri="{FF2B5EF4-FFF2-40B4-BE49-F238E27FC236}">
                <a16:creationId xmlns:a16="http://schemas.microsoft.com/office/drawing/2014/main" id="{05563791-2745-E004-94FF-BD8A26C41377}"/>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852B1B87-91E1-0C0C-EB9A-AE8F80F6576E}"/>
              </a:ext>
            </a:extLst>
          </p:cNvPr>
          <p:cNvSpPr>
            <a:spLocks noGrp="1"/>
          </p:cNvSpPr>
          <p:nvPr>
            <p:ph type="sldNum" sz="quarter" idx="12"/>
          </p:nvPr>
        </p:nvSpPr>
        <p:spPr/>
        <p:txBody>
          <a:body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15791973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5FE03C-1821-987A-E29D-CB1A9557AF8C}"/>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B2D5A321-63A4-BC34-CC76-57775C3C1C00}"/>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AE854AC0-4F8B-4851-8FE9-250D03E76BF2}"/>
              </a:ext>
            </a:extLst>
          </p:cNvPr>
          <p:cNvSpPr>
            <a:spLocks noGrp="1"/>
          </p:cNvSpPr>
          <p:nvPr>
            <p:ph type="dt" sz="half" idx="10"/>
          </p:nvPr>
        </p:nvSpPr>
        <p:spPr/>
        <p:txBody>
          <a:bodyPr/>
          <a:lstStyle/>
          <a:p>
            <a:fld id="{9670B24E-814F-4839-91F2-0C2E1C8D6F39}" type="datetime1">
              <a:rPr lang="en-US" altLang="zh-CN" smtClean="0"/>
              <a:t>9/6/2023</a:t>
            </a:fld>
            <a:endParaRPr lang="zh-CN" altLang="en-US"/>
          </a:p>
        </p:txBody>
      </p:sp>
      <p:sp>
        <p:nvSpPr>
          <p:cNvPr id="5" name="Footer Placeholder 4">
            <a:extLst>
              <a:ext uri="{FF2B5EF4-FFF2-40B4-BE49-F238E27FC236}">
                <a16:creationId xmlns:a16="http://schemas.microsoft.com/office/drawing/2014/main" id="{D3109937-6533-DE09-3091-7689D24300D0}"/>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2C39013D-BD70-86F6-F4FA-E3F43A6E951C}"/>
              </a:ext>
            </a:extLst>
          </p:cNvPr>
          <p:cNvSpPr>
            <a:spLocks noGrp="1"/>
          </p:cNvSpPr>
          <p:nvPr>
            <p:ph type="sldNum" sz="quarter" idx="12"/>
          </p:nvPr>
        </p:nvSpPr>
        <p:spPr/>
        <p:txBody>
          <a:body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3429432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B9727-03CF-E40A-83C5-75147031C85F}"/>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0C779FD8-8EF7-0EAA-888A-8B5C1DF6DB90}"/>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E67E94D2-B9BC-8C69-F2FA-F371F04E6E3B}"/>
              </a:ext>
            </a:extLst>
          </p:cNvPr>
          <p:cNvSpPr>
            <a:spLocks noGrp="1"/>
          </p:cNvSpPr>
          <p:nvPr>
            <p:ph type="dt" sz="half" idx="10"/>
          </p:nvPr>
        </p:nvSpPr>
        <p:spPr/>
        <p:txBody>
          <a:bodyPr/>
          <a:lstStyle/>
          <a:p>
            <a:fld id="{050698A1-4560-455F-9CCD-FEC5C9FDADDE}" type="datetime1">
              <a:rPr lang="en-US" altLang="zh-CN" smtClean="0"/>
              <a:t>9/6/2023</a:t>
            </a:fld>
            <a:endParaRPr lang="zh-CN" altLang="en-US"/>
          </a:p>
        </p:txBody>
      </p:sp>
      <p:sp>
        <p:nvSpPr>
          <p:cNvPr id="5" name="Footer Placeholder 4">
            <a:extLst>
              <a:ext uri="{FF2B5EF4-FFF2-40B4-BE49-F238E27FC236}">
                <a16:creationId xmlns:a16="http://schemas.microsoft.com/office/drawing/2014/main" id="{AF7CE626-62F3-5948-6B1A-355DC29E66D3}"/>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7F8DD3B1-4504-AE87-83B3-876C4357E8DC}"/>
              </a:ext>
            </a:extLst>
          </p:cNvPr>
          <p:cNvSpPr>
            <a:spLocks noGrp="1"/>
          </p:cNvSpPr>
          <p:nvPr>
            <p:ph type="sldNum" sz="quarter" idx="12"/>
          </p:nvPr>
        </p:nvSpPr>
        <p:spPr/>
        <p:txBody>
          <a:body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2830037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6D925-061E-02FD-0820-9BE80DB89563}"/>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27ACB16E-58D5-6739-9258-1AA2524914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EF9DB89D-CD58-5A70-EA83-8DCB03BC1C40}"/>
              </a:ext>
            </a:extLst>
          </p:cNvPr>
          <p:cNvSpPr>
            <a:spLocks noGrp="1"/>
          </p:cNvSpPr>
          <p:nvPr>
            <p:ph type="dt" sz="half" idx="10"/>
          </p:nvPr>
        </p:nvSpPr>
        <p:spPr/>
        <p:txBody>
          <a:bodyPr/>
          <a:lstStyle/>
          <a:p>
            <a:fld id="{80ADAE94-DC98-4268-95E3-274297101161}" type="datetime1">
              <a:rPr lang="en-US" altLang="zh-CN" smtClean="0"/>
              <a:t>9/6/2023</a:t>
            </a:fld>
            <a:endParaRPr lang="zh-CN" altLang="en-US"/>
          </a:p>
        </p:txBody>
      </p:sp>
      <p:sp>
        <p:nvSpPr>
          <p:cNvPr id="5" name="Footer Placeholder 4">
            <a:extLst>
              <a:ext uri="{FF2B5EF4-FFF2-40B4-BE49-F238E27FC236}">
                <a16:creationId xmlns:a16="http://schemas.microsoft.com/office/drawing/2014/main" id="{1493AE78-FDA6-5FF9-8EA3-129E3D4C43A7}"/>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A158491B-411E-26A9-BFB4-73763102C00F}"/>
              </a:ext>
            </a:extLst>
          </p:cNvPr>
          <p:cNvSpPr>
            <a:spLocks noGrp="1"/>
          </p:cNvSpPr>
          <p:nvPr>
            <p:ph type="sldNum" sz="quarter" idx="12"/>
          </p:nvPr>
        </p:nvSpPr>
        <p:spPr/>
        <p:txBody>
          <a:body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3444516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E0209-0243-249E-D9A9-E8C9383FE096}"/>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E6EC4EE9-7A6B-DACF-7A27-E85C38E04111}"/>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ED4E14FA-D810-F73E-69A4-E13EC359BB6E}"/>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B44102F3-92B4-DC9D-8A76-0E15CD29FD78}"/>
              </a:ext>
            </a:extLst>
          </p:cNvPr>
          <p:cNvSpPr>
            <a:spLocks noGrp="1"/>
          </p:cNvSpPr>
          <p:nvPr>
            <p:ph type="dt" sz="half" idx="10"/>
          </p:nvPr>
        </p:nvSpPr>
        <p:spPr/>
        <p:txBody>
          <a:bodyPr/>
          <a:lstStyle/>
          <a:p>
            <a:fld id="{62076994-B58B-4F9D-AEA5-8273B5A801AB}" type="datetime1">
              <a:rPr lang="en-US" altLang="zh-CN" smtClean="0"/>
              <a:t>9/6/2023</a:t>
            </a:fld>
            <a:endParaRPr lang="zh-CN" altLang="en-US"/>
          </a:p>
        </p:txBody>
      </p:sp>
      <p:sp>
        <p:nvSpPr>
          <p:cNvPr id="6" name="Footer Placeholder 5">
            <a:extLst>
              <a:ext uri="{FF2B5EF4-FFF2-40B4-BE49-F238E27FC236}">
                <a16:creationId xmlns:a16="http://schemas.microsoft.com/office/drawing/2014/main" id="{89668CF3-1F36-4CD5-BCB3-50B068827056}"/>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17EBD06D-F75C-B5B8-4AF2-5F3B254526CA}"/>
              </a:ext>
            </a:extLst>
          </p:cNvPr>
          <p:cNvSpPr>
            <a:spLocks noGrp="1"/>
          </p:cNvSpPr>
          <p:nvPr>
            <p:ph type="sldNum" sz="quarter" idx="12"/>
          </p:nvPr>
        </p:nvSpPr>
        <p:spPr/>
        <p:txBody>
          <a:body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73246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72BF3-E0B1-501C-6FCE-B8C02AA1BC82}"/>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B05CD30A-774D-40B5-8662-F5A50383CE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2AA113EF-0EA7-5570-C401-12D727E3E80A}"/>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B6EACDF6-E7CB-A8B7-4D7F-908917EB2D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C9A52060-2462-F8B7-8238-8D9A7CBC3BD8}"/>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034AD8DD-3A2F-DA21-B5EA-E41FA1A332DD}"/>
              </a:ext>
            </a:extLst>
          </p:cNvPr>
          <p:cNvSpPr>
            <a:spLocks noGrp="1"/>
          </p:cNvSpPr>
          <p:nvPr>
            <p:ph type="dt" sz="half" idx="10"/>
          </p:nvPr>
        </p:nvSpPr>
        <p:spPr/>
        <p:txBody>
          <a:bodyPr/>
          <a:lstStyle/>
          <a:p>
            <a:fld id="{7C075B89-3C8D-408A-979A-113E7EAC93CC}" type="datetime1">
              <a:rPr lang="en-US" altLang="zh-CN" smtClean="0"/>
              <a:t>9/6/2023</a:t>
            </a:fld>
            <a:endParaRPr lang="zh-CN" altLang="en-US"/>
          </a:p>
        </p:txBody>
      </p:sp>
      <p:sp>
        <p:nvSpPr>
          <p:cNvPr id="8" name="Footer Placeholder 7">
            <a:extLst>
              <a:ext uri="{FF2B5EF4-FFF2-40B4-BE49-F238E27FC236}">
                <a16:creationId xmlns:a16="http://schemas.microsoft.com/office/drawing/2014/main" id="{0EAA2197-2951-710B-C4B1-3221F789A4CE}"/>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67336DBB-D3EC-4F44-6BEC-96F934094253}"/>
              </a:ext>
            </a:extLst>
          </p:cNvPr>
          <p:cNvSpPr>
            <a:spLocks noGrp="1"/>
          </p:cNvSpPr>
          <p:nvPr>
            <p:ph type="sldNum" sz="quarter" idx="12"/>
          </p:nvPr>
        </p:nvSpPr>
        <p:spPr/>
        <p:txBody>
          <a:body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2179832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5F04E-E1CB-35E4-33DF-7B3DC03834E9}"/>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BEE29636-FE27-B6F1-C302-2D06EED82ED6}"/>
              </a:ext>
            </a:extLst>
          </p:cNvPr>
          <p:cNvSpPr>
            <a:spLocks noGrp="1"/>
          </p:cNvSpPr>
          <p:nvPr>
            <p:ph type="dt" sz="half" idx="10"/>
          </p:nvPr>
        </p:nvSpPr>
        <p:spPr/>
        <p:txBody>
          <a:bodyPr/>
          <a:lstStyle/>
          <a:p>
            <a:fld id="{671122DC-F8D4-4DB7-9C05-D87FCD367205}" type="datetime1">
              <a:rPr lang="en-US" altLang="zh-CN" smtClean="0"/>
              <a:t>9/6/2023</a:t>
            </a:fld>
            <a:endParaRPr lang="zh-CN" altLang="en-US"/>
          </a:p>
        </p:txBody>
      </p:sp>
      <p:sp>
        <p:nvSpPr>
          <p:cNvPr id="4" name="Footer Placeholder 3">
            <a:extLst>
              <a:ext uri="{FF2B5EF4-FFF2-40B4-BE49-F238E27FC236}">
                <a16:creationId xmlns:a16="http://schemas.microsoft.com/office/drawing/2014/main" id="{C0DE4B2C-6385-DB62-5E40-73109D812DD3}"/>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46D56066-026F-2E25-C74B-8A041CF4070E}"/>
              </a:ext>
            </a:extLst>
          </p:cNvPr>
          <p:cNvSpPr>
            <a:spLocks noGrp="1"/>
          </p:cNvSpPr>
          <p:nvPr>
            <p:ph type="sldNum" sz="quarter" idx="12"/>
          </p:nvPr>
        </p:nvSpPr>
        <p:spPr/>
        <p:txBody>
          <a:body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1839655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C70EA5-E1F5-753C-3D2A-0E101DE1B6C1}"/>
              </a:ext>
            </a:extLst>
          </p:cNvPr>
          <p:cNvSpPr>
            <a:spLocks noGrp="1"/>
          </p:cNvSpPr>
          <p:nvPr>
            <p:ph type="dt" sz="half" idx="10"/>
          </p:nvPr>
        </p:nvSpPr>
        <p:spPr/>
        <p:txBody>
          <a:bodyPr/>
          <a:lstStyle/>
          <a:p>
            <a:fld id="{A8D47FF1-71FE-4860-88C3-92CFFC504689}" type="datetime1">
              <a:rPr lang="en-US" altLang="zh-CN" smtClean="0"/>
              <a:t>9/6/2023</a:t>
            </a:fld>
            <a:endParaRPr lang="zh-CN" altLang="en-US"/>
          </a:p>
        </p:txBody>
      </p:sp>
      <p:sp>
        <p:nvSpPr>
          <p:cNvPr id="3" name="Footer Placeholder 2">
            <a:extLst>
              <a:ext uri="{FF2B5EF4-FFF2-40B4-BE49-F238E27FC236}">
                <a16:creationId xmlns:a16="http://schemas.microsoft.com/office/drawing/2014/main" id="{FC4CC029-477E-BDDB-2211-7FC169444516}"/>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605CE0F9-E0F5-E662-933A-338FFC0EAF3D}"/>
              </a:ext>
            </a:extLst>
          </p:cNvPr>
          <p:cNvSpPr>
            <a:spLocks noGrp="1"/>
          </p:cNvSpPr>
          <p:nvPr>
            <p:ph type="sldNum" sz="quarter" idx="12"/>
          </p:nvPr>
        </p:nvSpPr>
        <p:spPr/>
        <p:txBody>
          <a:body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163264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DD554-3DD1-82E1-B4E9-051C31DDC772}"/>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6A7258C5-2292-F97B-FBD0-A7DEF66611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946C96B8-070E-AB0C-92FE-4577DD3CE4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0CAFDFFF-318E-69DB-74B9-A48E9094920B}"/>
              </a:ext>
            </a:extLst>
          </p:cNvPr>
          <p:cNvSpPr>
            <a:spLocks noGrp="1"/>
          </p:cNvSpPr>
          <p:nvPr>
            <p:ph type="dt" sz="half" idx="10"/>
          </p:nvPr>
        </p:nvSpPr>
        <p:spPr/>
        <p:txBody>
          <a:bodyPr/>
          <a:lstStyle/>
          <a:p>
            <a:fld id="{1F6C7493-1086-41AD-A89D-5F7A02B66A87}" type="datetime1">
              <a:rPr lang="en-US" altLang="zh-CN" smtClean="0"/>
              <a:t>9/6/2023</a:t>
            </a:fld>
            <a:endParaRPr lang="zh-CN" altLang="en-US"/>
          </a:p>
        </p:txBody>
      </p:sp>
      <p:sp>
        <p:nvSpPr>
          <p:cNvPr id="6" name="Footer Placeholder 5">
            <a:extLst>
              <a:ext uri="{FF2B5EF4-FFF2-40B4-BE49-F238E27FC236}">
                <a16:creationId xmlns:a16="http://schemas.microsoft.com/office/drawing/2014/main" id="{E54966DA-A9B4-220F-902C-4AB31F98CD3E}"/>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2EBEA50-D5C8-F879-D474-5D4C0D74C828}"/>
              </a:ext>
            </a:extLst>
          </p:cNvPr>
          <p:cNvSpPr>
            <a:spLocks noGrp="1"/>
          </p:cNvSpPr>
          <p:nvPr>
            <p:ph type="sldNum" sz="quarter" idx="12"/>
          </p:nvPr>
        </p:nvSpPr>
        <p:spPr/>
        <p:txBody>
          <a:body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5112121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EFD9C-4559-C60F-CD19-F7D4C14A48FE}"/>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3E98C0D3-9BA8-35F3-AE7F-446979E37C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1D78BF28-235D-56F0-D6B1-077DBE4163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CB829404-7ED5-ED50-9CE0-AD41C71B0D12}"/>
              </a:ext>
            </a:extLst>
          </p:cNvPr>
          <p:cNvSpPr>
            <a:spLocks noGrp="1"/>
          </p:cNvSpPr>
          <p:nvPr>
            <p:ph type="dt" sz="half" idx="10"/>
          </p:nvPr>
        </p:nvSpPr>
        <p:spPr/>
        <p:txBody>
          <a:bodyPr/>
          <a:lstStyle/>
          <a:p>
            <a:fld id="{1E828663-2C15-4D83-81A0-8D3934020B29}" type="datetime1">
              <a:rPr lang="en-US" altLang="zh-CN" smtClean="0"/>
              <a:t>9/6/2023</a:t>
            </a:fld>
            <a:endParaRPr lang="zh-CN" altLang="en-US"/>
          </a:p>
        </p:txBody>
      </p:sp>
      <p:sp>
        <p:nvSpPr>
          <p:cNvPr id="6" name="Footer Placeholder 5">
            <a:extLst>
              <a:ext uri="{FF2B5EF4-FFF2-40B4-BE49-F238E27FC236}">
                <a16:creationId xmlns:a16="http://schemas.microsoft.com/office/drawing/2014/main" id="{132EFDCE-A90A-E282-6F62-712B353C188A}"/>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A5E0D8F1-EC50-93F1-7E95-5A876A02C68B}"/>
              </a:ext>
            </a:extLst>
          </p:cNvPr>
          <p:cNvSpPr>
            <a:spLocks noGrp="1"/>
          </p:cNvSpPr>
          <p:nvPr>
            <p:ph type="sldNum" sz="quarter" idx="12"/>
          </p:nvPr>
        </p:nvSpPr>
        <p:spPr/>
        <p:txBody>
          <a:body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2511285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156124-A976-A001-AB91-42EA8FD1CE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60588A70-72B4-FF5F-D129-808DF162E5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8843167E-2F28-81C2-394E-2DC599C507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8ECF03-0989-4EB0-ADAA-A7E6B02876CF}" type="datetime1">
              <a:rPr lang="en-US" altLang="zh-CN" smtClean="0"/>
              <a:t>9/6/2023</a:t>
            </a:fld>
            <a:endParaRPr lang="zh-CN" altLang="en-US"/>
          </a:p>
        </p:txBody>
      </p:sp>
      <p:sp>
        <p:nvSpPr>
          <p:cNvPr id="5" name="Footer Placeholder 4">
            <a:extLst>
              <a:ext uri="{FF2B5EF4-FFF2-40B4-BE49-F238E27FC236}">
                <a16:creationId xmlns:a16="http://schemas.microsoft.com/office/drawing/2014/main" id="{B7AB7583-BAB0-6216-02A3-ADB8B286D0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a:extLst>
              <a:ext uri="{FF2B5EF4-FFF2-40B4-BE49-F238E27FC236}">
                <a16:creationId xmlns:a16="http://schemas.microsoft.com/office/drawing/2014/main" id="{44973E81-2E1D-9182-C67F-481B8E5CC6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44EAC2-FE73-4E62-BC67-D627F2CB873D}" type="slidenum">
              <a:rPr lang="zh-CN" altLang="en-US" smtClean="0"/>
              <a:t>‹#›</a:t>
            </a:fld>
            <a:endParaRPr lang="zh-CN" altLang="en-US"/>
          </a:p>
        </p:txBody>
      </p:sp>
    </p:spTree>
    <p:extLst>
      <p:ext uri="{BB962C8B-B14F-4D97-AF65-F5344CB8AC3E}">
        <p14:creationId xmlns:p14="http://schemas.microsoft.com/office/powerpoint/2010/main" val="10677529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BA8B09E-D240-4825-9F0A-CDCEBCB48032}"/>
              </a:ext>
            </a:extLst>
          </p:cNvPr>
          <p:cNvSpPr txBox="1"/>
          <p:nvPr/>
        </p:nvSpPr>
        <p:spPr>
          <a:xfrm>
            <a:off x="911705" y="610234"/>
            <a:ext cx="10353454" cy="4093428"/>
          </a:xfrm>
          <a:prstGeom prst="rect">
            <a:avLst/>
          </a:prstGeom>
          <a:noFill/>
        </p:spPr>
        <p:txBody>
          <a:bodyPr wrap="square" rtlCol="0">
            <a:spAutoFit/>
          </a:bodyPr>
          <a:lstStyle/>
          <a:p>
            <a:r>
              <a:rPr lang="en-US" altLang="zh-CN" sz="3600" b="1" dirty="0">
                <a:solidFill>
                  <a:schemeClr val="accent5">
                    <a:lumMod val="75000"/>
                  </a:schemeClr>
                </a:solidFill>
                <a:latin typeface="Agency FB" panose="020B0503020202020204" pitchFamily="34" charset="0"/>
              </a:rPr>
              <a:t>Action Items</a:t>
            </a:r>
            <a:endParaRPr lang="en-US" sz="4000" b="1" dirty="0">
              <a:solidFill>
                <a:schemeClr val="accent5">
                  <a:lumMod val="75000"/>
                </a:schemeClr>
              </a:solidFill>
              <a:latin typeface="Agency FB" panose="020B0503020202020204" pitchFamily="34" charset="0"/>
            </a:endParaRPr>
          </a:p>
          <a:p>
            <a:endParaRPr lang="en-US" sz="3200" b="1"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Vocab for both reading &amp; listening – one list /day</a:t>
            </a:r>
          </a:p>
          <a:p>
            <a:pPr marL="514350" indent="-514350">
              <a:buAutoNum type="arabicPeriod"/>
            </a:pPr>
            <a:r>
              <a:rPr lang="en-US" altLang="zh-CN" sz="3200" dirty="0">
                <a:solidFill>
                  <a:schemeClr val="accent5">
                    <a:lumMod val="75000"/>
                  </a:schemeClr>
                </a:solidFill>
                <a:latin typeface="Agency FB" panose="020B0503020202020204" pitchFamily="34" charset="0"/>
              </a:rPr>
              <a:t>Sentence analysis for reading &amp; listening</a:t>
            </a:r>
            <a:endParaRPr lang="en-US" sz="3200"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Follow documentary for 40-60 minutes / day / daily reading on </a:t>
            </a:r>
            <a:r>
              <a:rPr lang="en-US" sz="3200" dirty="0" err="1">
                <a:solidFill>
                  <a:schemeClr val="accent5">
                    <a:lumMod val="75000"/>
                  </a:schemeClr>
                </a:solidFill>
                <a:latin typeface="Agency FB" panose="020B0503020202020204" pitchFamily="34" charset="0"/>
              </a:rPr>
              <a:t>NatGeo</a:t>
            </a:r>
            <a:endParaRPr lang="en-US" sz="3200"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Read out conversation – start using English from today</a:t>
            </a:r>
          </a:p>
          <a:p>
            <a:pPr marL="514350" indent="-514350">
              <a:buAutoNum type="arabicPeriod"/>
            </a:pPr>
            <a:r>
              <a:rPr lang="en-US" sz="3200" dirty="0">
                <a:solidFill>
                  <a:schemeClr val="accent5">
                    <a:lumMod val="75000"/>
                  </a:schemeClr>
                </a:solidFill>
                <a:latin typeface="Agency FB" panose="020B0503020202020204" pitchFamily="34" charset="0"/>
              </a:rPr>
              <a:t>Plan for a mock test or home edition between 9/28-10/2</a:t>
            </a:r>
          </a:p>
          <a:p>
            <a:endParaRPr lang="en-US" sz="3200" b="1" dirty="0">
              <a:solidFill>
                <a:schemeClr val="accent5">
                  <a:lumMod val="75000"/>
                </a:schemeClr>
              </a:solidFill>
              <a:latin typeface="Agency FB" panose="020B0503020202020204" pitchFamily="34" charset="0"/>
            </a:endParaRPr>
          </a:p>
        </p:txBody>
      </p:sp>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1</a:t>
            </a:fld>
            <a:endParaRPr lang="en-US"/>
          </a:p>
        </p:txBody>
      </p:sp>
      <p:cxnSp>
        <p:nvCxnSpPr>
          <p:cNvPr id="3" name="Straight Connector 2">
            <a:extLst>
              <a:ext uri="{FF2B5EF4-FFF2-40B4-BE49-F238E27FC236}">
                <a16:creationId xmlns:a16="http://schemas.microsoft.com/office/drawing/2014/main" id="{18BF3231-4986-6D18-D9F5-A28AE68F9F31}"/>
              </a:ext>
            </a:extLst>
          </p:cNvPr>
          <p:cNvCxnSpPr/>
          <p:nvPr/>
        </p:nvCxnSpPr>
        <p:spPr>
          <a:xfrm>
            <a:off x="352338" y="207627"/>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46487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10</a:t>
            </a:fld>
            <a:endParaRPr lang="en-US"/>
          </a:p>
        </p:txBody>
      </p:sp>
      <p:sp>
        <p:nvSpPr>
          <p:cNvPr id="8" name="TextBox 7">
            <a:extLst>
              <a:ext uri="{FF2B5EF4-FFF2-40B4-BE49-F238E27FC236}">
                <a16:creationId xmlns:a16="http://schemas.microsoft.com/office/drawing/2014/main" id="{9A0838D7-02DC-4A70-9937-6FCBF17CF4D0}"/>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cxnSp>
        <p:nvCxnSpPr>
          <p:cNvPr id="9" name="Straight Connector 8">
            <a:extLst>
              <a:ext uri="{FF2B5EF4-FFF2-40B4-BE49-F238E27FC236}">
                <a16:creationId xmlns:a16="http://schemas.microsoft.com/office/drawing/2014/main" id="{717492F4-0229-4B5C-BE87-6A29AC33B88A}"/>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F893DEF2-F683-41E1-ACC6-00CE85DB94E7}"/>
              </a:ext>
            </a:extLst>
          </p:cNvPr>
          <p:cNvSpPr txBox="1">
            <a:spLocks/>
          </p:cNvSpPr>
          <p:nvPr/>
        </p:nvSpPr>
        <p:spPr>
          <a:xfrm>
            <a:off x="538119" y="322667"/>
            <a:ext cx="5659481" cy="702203"/>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800" b="1" dirty="0">
                <a:latin typeface="Agency FB" panose="020B0503020202020204" pitchFamily="34" charset="0"/>
              </a:rPr>
              <a:t>Vocab Prep Plan</a:t>
            </a:r>
            <a:endParaRPr lang="zh-CN" altLang="en-US" sz="4800" b="1" dirty="0">
              <a:latin typeface="Agency FB" panose="020B0503020202020204" pitchFamily="34" charset="0"/>
            </a:endParaRPr>
          </a:p>
        </p:txBody>
      </p:sp>
      <p:sp>
        <p:nvSpPr>
          <p:cNvPr id="11" name="TextBox 10">
            <a:extLst>
              <a:ext uri="{FF2B5EF4-FFF2-40B4-BE49-F238E27FC236}">
                <a16:creationId xmlns:a16="http://schemas.microsoft.com/office/drawing/2014/main" id="{DDA61CE9-5302-43A7-9491-54AC6EC93DBE}"/>
              </a:ext>
            </a:extLst>
          </p:cNvPr>
          <p:cNvSpPr txBox="1"/>
          <p:nvPr/>
        </p:nvSpPr>
        <p:spPr>
          <a:xfrm>
            <a:off x="760087" y="3131428"/>
            <a:ext cx="1170822" cy="1200329"/>
          </a:xfrm>
          <a:prstGeom prst="rect">
            <a:avLst/>
          </a:prstGeom>
          <a:noFill/>
        </p:spPr>
        <p:txBody>
          <a:bodyPr wrap="square" rtlCol="0">
            <a:spAutoFit/>
          </a:bodyPr>
          <a:lstStyle/>
          <a:p>
            <a:r>
              <a:rPr lang="en-US" altLang="zh-CN" sz="3600" b="1" dirty="0">
                <a:solidFill>
                  <a:schemeClr val="accent5">
                    <a:lumMod val="75000"/>
                  </a:schemeClr>
                </a:solidFill>
                <a:latin typeface="Agency FB" panose="020B0503020202020204" pitchFamily="34" charset="0"/>
              </a:rPr>
              <a:t>CET 4</a:t>
            </a:r>
          </a:p>
          <a:p>
            <a:r>
              <a:rPr lang="en-US" altLang="zh-CN" sz="3600" b="1" dirty="0">
                <a:solidFill>
                  <a:schemeClr val="accent5">
                    <a:lumMod val="75000"/>
                  </a:schemeClr>
                </a:solidFill>
                <a:latin typeface="Agency FB" panose="020B0503020202020204" pitchFamily="34" charset="0"/>
              </a:rPr>
              <a:t>Vocab</a:t>
            </a:r>
          </a:p>
        </p:txBody>
      </p:sp>
      <p:sp>
        <p:nvSpPr>
          <p:cNvPr id="13" name="TextBox 12">
            <a:extLst>
              <a:ext uri="{FF2B5EF4-FFF2-40B4-BE49-F238E27FC236}">
                <a16:creationId xmlns:a16="http://schemas.microsoft.com/office/drawing/2014/main" id="{EB7EE538-3A01-485B-A68C-F8A0497ACFEC}"/>
              </a:ext>
            </a:extLst>
          </p:cNvPr>
          <p:cNvSpPr txBox="1"/>
          <p:nvPr/>
        </p:nvSpPr>
        <p:spPr>
          <a:xfrm>
            <a:off x="2461895" y="2748069"/>
            <a:ext cx="2178620" cy="2062103"/>
          </a:xfrm>
          <a:prstGeom prst="rect">
            <a:avLst/>
          </a:prstGeom>
          <a:noFill/>
        </p:spPr>
        <p:txBody>
          <a:bodyPr wrap="square" rtlCol="0">
            <a:spAutoFit/>
          </a:bodyPr>
          <a:lstStyle/>
          <a:p>
            <a:pPr algn="ctr"/>
            <a:r>
              <a:rPr lang="en-US" altLang="zh-CN" sz="3200" b="1" dirty="0">
                <a:solidFill>
                  <a:schemeClr val="accent5">
                    <a:lumMod val="75000"/>
                  </a:schemeClr>
                </a:solidFill>
                <a:latin typeface="Agency FB" panose="020B0503020202020204" pitchFamily="34" charset="0"/>
              </a:rPr>
              <a:t>CET 4</a:t>
            </a:r>
          </a:p>
          <a:p>
            <a:pPr algn="ctr"/>
            <a:r>
              <a:rPr lang="en-US" altLang="zh-CN" sz="3200" b="1" dirty="0">
                <a:solidFill>
                  <a:schemeClr val="accent5">
                    <a:lumMod val="75000"/>
                  </a:schemeClr>
                </a:solidFill>
                <a:latin typeface="Agency FB" panose="020B0503020202020204" pitchFamily="34" charset="0"/>
              </a:rPr>
              <a:t>+</a:t>
            </a:r>
          </a:p>
          <a:p>
            <a:pPr algn="ctr"/>
            <a:r>
              <a:rPr lang="en-US" altLang="zh-CN" sz="3200" b="1" dirty="0">
                <a:solidFill>
                  <a:schemeClr val="accent5">
                    <a:lumMod val="75000"/>
                  </a:schemeClr>
                </a:solidFill>
                <a:latin typeface="Agency FB" panose="020B0503020202020204" pitchFamily="34" charset="0"/>
              </a:rPr>
              <a:t>Academic Vocab</a:t>
            </a:r>
          </a:p>
        </p:txBody>
      </p:sp>
      <p:sp>
        <p:nvSpPr>
          <p:cNvPr id="15" name="TextBox 14">
            <a:extLst>
              <a:ext uri="{FF2B5EF4-FFF2-40B4-BE49-F238E27FC236}">
                <a16:creationId xmlns:a16="http://schemas.microsoft.com/office/drawing/2014/main" id="{633333B7-8EA7-4298-9FF6-BDDE727CCA6A}"/>
              </a:ext>
            </a:extLst>
          </p:cNvPr>
          <p:cNvSpPr txBox="1"/>
          <p:nvPr/>
        </p:nvSpPr>
        <p:spPr>
          <a:xfrm>
            <a:off x="5195185" y="3192984"/>
            <a:ext cx="1837760" cy="1077218"/>
          </a:xfrm>
          <a:prstGeom prst="rect">
            <a:avLst/>
          </a:prstGeom>
          <a:noFill/>
        </p:spPr>
        <p:txBody>
          <a:bodyPr wrap="square" rtlCol="0">
            <a:spAutoFit/>
          </a:bodyPr>
          <a:lstStyle/>
          <a:p>
            <a:pPr>
              <a:spcAft>
                <a:spcPts val="1200"/>
              </a:spcAft>
            </a:pPr>
            <a:r>
              <a:rPr lang="en-US" altLang="zh-CN" sz="3200" b="1" dirty="0">
                <a:solidFill>
                  <a:schemeClr val="accent5">
                    <a:lumMod val="75000"/>
                  </a:schemeClr>
                </a:solidFill>
                <a:latin typeface="Agency FB" panose="020B0503020202020204" pitchFamily="34" charset="0"/>
              </a:rPr>
              <a:t>Study from passages</a:t>
            </a:r>
          </a:p>
        </p:txBody>
      </p:sp>
      <p:cxnSp>
        <p:nvCxnSpPr>
          <p:cNvPr id="4" name="Straight Connector 3">
            <a:extLst>
              <a:ext uri="{FF2B5EF4-FFF2-40B4-BE49-F238E27FC236}">
                <a16:creationId xmlns:a16="http://schemas.microsoft.com/office/drawing/2014/main" id="{BE4ACE62-0E99-4B8A-AAAF-E470BB3240DF}"/>
              </a:ext>
            </a:extLst>
          </p:cNvPr>
          <p:cNvCxnSpPr/>
          <p:nvPr/>
        </p:nvCxnSpPr>
        <p:spPr>
          <a:xfrm>
            <a:off x="2372844" y="2664657"/>
            <a:ext cx="0" cy="2638697"/>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33A5875-FD35-4338-8FFE-8DBC51B7FEA2}"/>
              </a:ext>
            </a:extLst>
          </p:cNvPr>
          <p:cNvCxnSpPr/>
          <p:nvPr/>
        </p:nvCxnSpPr>
        <p:spPr>
          <a:xfrm>
            <a:off x="4811235" y="2664656"/>
            <a:ext cx="0" cy="2638697"/>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3E3E2E2-DB88-4484-9021-189F2758A733}"/>
              </a:ext>
            </a:extLst>
          </p:cNvPr>
          <p:cNvSpPr txBox="1"/>
          <p:nvPr/>
        </p:nvSpPr>
        <p:spPr>
          <a:xfrm>
            <a:off x="736999" y="1846732"/>
            <a:ext cx="1127232" cy="584775"/>
          </a:xfrm>
          <a:prstGeom prst="rect">
            <a:avLst/>
          </a:prstGeom>
          <a:noFill/>
        </p:spPr>
        <p:txBody>
          <a:bodyPr wrap="none" rtlCol="0">
            <a:spAutoFit/>
          </a:bodyPr>
          <a:lstStyle/>
          <a:p>
            <a:r>
              <a:rPr lang="en-US" altLang="zh-CN" sz="3200" dirty="0">
                <a:solidFill>
                  <a:schemeClr val="accent5">
                    <a:lumMod val="75000"/>
                  </a:schemeClr>
                </a:solidFill>
                <a:latin typeface="Agency FB" panose="020B0503020202020204" pitchFamily="34" charset="0"/>
              </a:rPr>
              <a:t>Phase 1</a:t>
            </a:r>
            <a:endParaRPr lang="zh-CN" altLang="en-US" sz="3200" dirty="0">
              <a:solidFill>
                <a:schemeClr val="accent5">
                  <a:lumMod val="75000"/>
                </a:schemeClr>
              </a:solidFill>
              <a:latin typeface="Agency FB" panose="020B0503020202020204" pitchFamily="34" charset="0"/>
            </a:endParaRPr>
          </a:p>
        </p:txBody>
      </p:sp>
      <p:sp>
        <p:nvSpPr>
          <p:cNvPr id="19" name="TextBox 18">
            <a:extLst>
              <a:ext uri="{FF2B5EF4-FFF2-40B4-BE49-F238E27FC236}">
                <a16:creationId xmlns:a16="http://schemas.microsoft.com/office/drawing/2014/main" id="{D4FFD11A-1E0B-4246-9348-854E3AC8ACE4}"/>
              </a:ext>
            </a:extLst>
          </p:cNvPr>
          <p:cNvSpPr txBox="1"/>
          <p:nvPr/>
        </p:nvSpPr>
        <p:spPr>
          <a:xfrm>
            <a:off x="2949117" y="1839293"/>
            <a:ext cx="1204176" cy="584775"/>
          </a:xfrm>
          <a:prstGeom prst="rect">
            <a:avLst/>
          </a:prstGeom>
          <a:noFill/>
        </p:spPr>
        <p:txBody>
          <a:bodyPr wrap="none" rtlCol="0">
            <a:spAutoFit/>
          </a:bodyPr>
          <a:lstStyle/>
          <a:p>
            <a:r>
              <a:rPr lang="en-US" altLang="zh-CN" sz="3200" dirty="0">
                <a:solidFill>
                  <a:schemeClr val="accent5">
                    <a:lumMod val="75000"/>
                  </a:schemeClr>
                </a:solidFill>
                <a:latin typeface="Agency FB" panose="020B0503020202020204" pitchFamily="34" charset="0"/>
              </a:rPr>
              <a:t>Phase 2</a:t>
            </a:r>
            <a:endParaRPr lang="zh-CN" altLang="en-US" sz="3200" dirty="0">
              <a:solidFill>
                <a:schemeClr val="accent5">
                  <a:lumMod val="75000"/>
                </a:schemeClr>
              </a:solidFill>
              <a:latin typeface="Agency FB" panose="020B0503020202020204" pitchFamily="34" charset="0"/>
            </a:endParaRPr>
          </a:p>
        </p:txBody>
      </p:sp>
      <p:sp>
        <p:nvSpPr>
          <p:cNvPr id="20" name="TextBox 19">
            <a:extLst>
              <a:ext uri="{FF2B5EF4-FFF2-40B4-BE49-F238E27FC236}">
                <a16:creationId xmlns:a16="http://schemas.microsoft.com/office/drawing/2014/main" id="{D6C63A89-9C1D-4DD6-B21B-A83A1349C4B5}"/>
              </a:ext>
            </a:extLst>
          </p:cNvPr>
          <p:cNvSpPr txBox="1"/>
          <p:nvPr/>
        </p:nvSpPr>
        <p:spPr>
          <a:xfrm>
            <a:off x="5195833" y="1840578"/>
            <a:ext cx="1217000" cy="584775"/>
          </a:xfrm>
          <a:prstGeom prst="rect">
            <a:avLst/>
          </a:prstGeom>
          <a:noFill/>
        </p:spPr>
        <p:txBody>
          <a:bodyPr wrap="none" rtlCol="0">
            <a:spAutoFit/>
          </a:bodyPr>
          <a:lstStyle/>
          <a:p>
            <a:r>
              <a:rPr lang="en-US" altLang="zh-CN" sz="3200" dirty="0">
                <a:solidFill>
                  <a:schemeClr val="accent5">
                    <a:lumMod val="75000"/>
                  </a:schemeClr>
                </a:solidFill>
                <a:latin typeface="Agency FB" panose="020B0503020202020204" pitchFamily="34" charset="0"/>
              </a:rPr>
              <a:t>Phase 3</a:t>
            </a:r>
            <a:endParaRPr lang="zh-CN" altLang="en-US" sz="3200" dirty="0">
              <a:solidFill>
                <a:schemeClr val="accent5">
                  <a:lumMod val="75000"/>
                </a:schemeClr>
              </a:solidFill>
              <a:latin typeface="Agency FB" panose="020B0503020202020204" pitchFamily="34" charset="0"/>
            </a:endParaRPr>
          </a:p>
        </p:txBody>
      </p:sp>
      <p:cxnSp>
        <p:nvCxnSpPr>
          <p:cNvPr id="22" name="Straight Arrow Connector 21">
            <a:extLst>
              <a:ext uri="{FF2B5EF4-FFF2-40B4-BE49-F238E27FC236}">
                <a16:creationId xmlns:a16="http://schemas.microsoft.com/office/drawing/2014/main" id="{4710E485-A055-431C-832F-CF35DC17B465}"/>
              </a:ext>
            </a:extLst>
          </p:cNvPr>
          <p:cNvCxnSpPr>
            <a:cxnSpLocks/>
          </p:cNvCxnSpPr>
          <p:nvPr/>
        </p:nvCxnSpPr>
        <p:spPr>
          <a:xfrm>
            <a:off x="862149" y="1515291"/>
            <a:ext cx="6433457" cy="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62160241-5211-A504-D304-217B2B32A636}"/>
              </a:ext>
            </a:extLst>
          </p:cNvPr>
          <p:cNvSpPr/>
          <p:nvPr/>
        </p:nvSpPr>
        <p:spPr>
          <a:xfrm>
            <a:off x="2751555" y="1716487"/>
            <a:ext cx="1599744" cy="3626222"/>
          </a:xfrm>
          <a:prstGeom prst="rect">
            <a:avLst/>
          </a:prstGeom>
          <a:noFill/>
          <a:ln w="28575">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422782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11</a:t>
            </a:fld>
            <a:endParaRPr lang="en-US"/>
          </a:p>
        </p:txBody>
      </p:sp>
      <p:sp>
        <p:nvSpPr>
          <p:cNvPr id="8" name="TextBox 7">
            <a:extLst>
              <a:ext uri="{FF2B5EF4-FFF2-40B4-BE49-F238E27FC236}">
                <a16:creationId xmlns:a16="http://schemas.microsoft.com/office/drawing/2014/main" id="{9A0838D7-02DC-4A70-9937-6FCBF17CF4D0}"/>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cxnSp>
        <p:nvCxnSpPr>
          <p:cNvPr id="9" name="Straight Connector 8">
            <a:extLst>
              <a:ext uri="{FF2B5EF4-FFF2-40B4-BE49-F238E27FC236}">
                <a16:creationId xmlns:a16="http://schemas.microsoft.com/office/drawing/2014/main" id="{717492F4-0229-4B5C-BE87-6A29AC33B88A}"/>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BE4ACE62-0E99-4B8A-AAAF-E470BB3240DF}"/>
              </a:ext>
            </a:extLst>
          </p:cNvPr>
          <p:cNvCxnSpPr/>
          <p:nvPr/>
        </p:nvCxnSpPr>
        <p:spPr>
          <a:xfrm>
            <a:off x="2372844" y="2199667"/>
            <a:ext cx="0" cy="2638697"/>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3E3E2E2-DB88-4484-9021-189F2758A733}"/>
              </a:ext>
            </a:extLst>
          </p:cNvPr>
          <p:cNvSpPr txBox="1"/>
          <p:nvPr/>
        </p:nvSpPr>
        <p:spPr>
          <a:xfrm>
            <a:off x="781882" y="1840580"/>
            <a:ext cx="1204176" cy="584775"/>
          </a:xfrm>
          <a:prstGeom prst="rect">
            <a:avLst/>
          </a:prstGeom>
          <a:noFill/>
        </p:spPr>
        <p:txBody>
          <a:bodyPr wrap="none" rtlCol="0">
            <a:spAutoFit/>
          </a:bodyPr>
          <a:lstStyle/>
          <a:p>
            <a:r>
              <a:rPr lang="en-US" altLang="zh-CN" sz="3200" dirty="0">
                <a:solidFill>
                  <a:schemeClr val="accent5">
                    <a:lumMod val="75000"/>
                  </a:schemeClr>
                </a:solidFill>
                <a:latin typeface="Agency FB" panose="020B0503020202020204" pitchFamily="34" charset="0"/>
              </a:rPr>
              <a:t>Phase 2</a:t>
            </a:r>
            <a:endParaRPr lang="zh-CN" altLang="en-US" sz="3200" dirty="0">
              <a:solidFill>
                <a:schemeClr val="accent5">
                  <a:lumMod val="75000"/>
                </a:schemeClr>
              </a:solidFill>
              <a:latin typeface="Agency FB" panose="020B0503020202020204" pitchFamily="34" charset="0"/>
            </a:endParaRPr>
          </a:p>
        </p:txBody>
      </p:sp>
      <p:sp>
        <p:nvSpPr>
          <p:cNvPr id="21" name="TextBox 20">
            <a:extLst>
              <a:ext uri="{FF2B5EF4-FFF2-40B4-BE49-F238E27FC236}">
                <a16:creationId xmlns:a16="http://schemas.microsoft.com/office/drawing/2014/main" id="{9ADBEEEA-43FE-47E7-B526-6AF6D94FC5E8}"/>
              </a:ext>
            </a:extLst>
          </p:cNvPr>
          <p:cNvSpPr txBox="1"/>
          <p:nvPr/>
        </p:nvSpPr>
        <p:spPr>
          <a:xfrm>
            <a:off x="5487170" y="1671411"/>
            <a:ext cx="7420488" cy="461665"/>
          </a:xfrm>
          <a:prstGeom prst="rect">
            <a:avLst/>
          </a:prstGeom>
          <a:noFill/>
        </p:spPr>
        <p:txBody>
          <a:bodyPr wrap="square" rtlCol="0">
            <a:spAutoFit/>
          </a:bodyPr>
          <a:lstStyle/>
          <a:p>
            <a:r>
              <a:rPr lang="en-US" altLang="zh-CN" sz="2400" b="0" i="0" dirty="0">
                <a:solidFill>
                  <a:srgbClr val="000000"/>
                </a:solidFill>
                <a:effectLst/>
                <a:latin typeface="+mn-ea"/>
                <a:cs typeface="Times New Roman" panose="02020603050405020304" pitchFamily="18" charset="0"/>
              </a:rPr>
              <a:t>https://www.bilibili.com/video/BV19P4y1E7bz/</a:t>
            </a:r>
          </a:p>
        </p:txBody>
      </p:sp>
      <p:cxnSp>
        <p:nvCxnSpPr>
          <p:cNvPr id="23" name="Straight Arrow Connector 22">
            <a:extLst>
              <a:ext uri="{FF2B5EF4-FFF2-40B4-BE49-F238E27FC236}">
                <a16:creationId xmlns:a16="http://schemas.microsoft.com/office/drawing/2014/main" id="{5A9BEEEE-89A8-4A84-BC56-119FA5D24BBA}"/>
              </a:ext>
            </a:extLst>
          </p:cNvPr>
          <p:cNvCxnSpPr>
            <a:cxnSpLocks/>
          </p:cNvCxnSpPr>
          <p:nvPr/>
        </p:nvCxnSpPr>
        <p:spPr>
          <a:xfrm>
            <a:off x="862149" y="1515291"/>
            <a:ext cx="6433457" cy="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D1825AA-253C-41CE-A27C-9E7E4006FF4E}"/>
              </a:ext>
            </a:extLst>
          </p:cNvPr>
          <p:cNvSpPr txBox="1"/>
          <p:nvPr/>
        </p:nvSpPr>
        <p:spPr>
          <a:xfrm>
            <a:off x="2279709" y="5398032"/>
            <a:ext cx="2778325" cy="1200329"/>
          </a:xfrm>
          <a:prstGeom prst="rect">
            <a:avLst/>
          </a:prstGeom>
          <a:noFill/>
        </p:spPr>
        <p:txBody>
          <a:bodyPr wrap="none" rtlCol="0">
            <a:spAutoFit/>
          </a:bodyPr>
          <a:lstStyle/>
          <a:p>
            <a:r>
              <a:rPr lang="en-US" altLang="zh-CN" sz="3600" dirty="0">
                <a:solidFill>
                  <a:schemeClr val="accent5">
                    <a:lumMod val="75000"/>
                  </a:schemeClr>
                </a:solidFill>
                <a:latin typeface="Agency FB" panose="020B0503020202020204" pitchFamily="34" charset="0"/>
              </a:rPr>
              <a:t>Reading &gt;= 80%</a:t>
            </a:r>
          </a:p>
          <a:p>
            <a:r>
              <a:rPr lang="en-US" altLang="zh-CN" sz="3600" dirty="0">
                <a:solidFill>
                  <a:schemeClr val="accent5">
                    <a:lumMod val="75000"/>
                  </a:schemeClr>
                </a:solidFill>
                <a:latin typeface="Agency FB" panose="020B0503020202020204" pitchFamily="34" charset="0"/>
              </a:rPr>
              <a:t>Listening &gt;= 60%</a:t>
            </a:r>
            <a:endParaRPr lang="zh-CN" altLang="en-US" sz="3600" dirty="0">
              <a:solidFill>
                <a:schemeClr val="accent5">
                  <a:lumMod val="75000"/>
                </a:schemeClr>
              </a:solidFill>
              <a:latin typeface="Agency FB" panose="020B0503020202020204" pitchFamily="34" charset="0"/>
            </a:endParaRPr>
          </a:p>
        </p:txBody>
      </p:sp>
      <p:sp>
        <p:nvSpPr>
          <p:cNvPr id="7" name="Arrow: Right 6">
            <a:extLst>
              <a:ext uri="{FF2B5EF4-FFF2-40B4-BE49-F238E27FC236}">
                <a16:creationId xmlns:a16="http://schemas.microsoft.com/office/drawing/2014/main" id="{A9D7D68C-346F-4AB0-81AB-785CC32A2308}"/>
              </a:ext>
            </a:extLst>
          </p:cNvPr>
          <p:cNvSpPr/>
          <p:nvPr/>
        </p:nvSpPr>
        <p:spPr>
          <a:xfrm>
            <a:off x="1482633" y="5755880"/>
            <a:ext cx="668477" cy="484632"/>
          </a:xfrm>
          <a:prstGeom prst="right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Picture 14">
            <a:extLst>
              <a:ext uri="{FF2B5EF4-FFF2-40B4-BE49-F238E27FC236}">
                <a16:creationId xmlns:a16="http://schemas.microsoft.com/office/drawing/2014/main" id="{2C3882B4-7BA0-40CA-8D42-4F656B4B3C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6562" y="2056355"/>
            <a:ext cx="2114972" cy="3061843"/>
          </a:xfrm>
          <a:prstGeom prst="rect">
            <a:avLst/>
          </a:prstGeom>
        </p:spPr>
      </p:pic>
      <p:pic>
        <p:nvPicPr>
          <p:cNvPr id="12" name="Picture 11">
            <a:extLst>
              <a:ext uri="{FF2B5EF4-FFF2-40B4-BE49-F238E27FC236}">
                <a16:creationId xmlns:a16="http://schemas.microsoft.com/office/drawing/2014/main" id="{6B1043AB-0FA8-4CDF-BF5A-28956BAB7E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21764" y="2302146"/>
            <a:ext cx="5705517" cy="3505226"/>
          </a:xfrm>
          <a:prstGeom prst="rect">
            <a:avLst/>
          </a:prstGeom>
        </p:spPr>
      </p:pic>
      <p:sp>
        <p:nvSpPr>
          <p:cNvPr id="19" name="TextBox 18">
            <a:extLst>
              <a:ext uri="{FF2B5EF4-FFF2-40B4-BE49-F238E27FC236}">
                <a16:creationId xmlns:a16="http://schemas.microsoft.com/office/drawing/2014/main" id="{EA9C3000-B579-4482-9CDA-1AD11588D9A7}"/>
              </a:ext>
            </a:extLst>
          </p:cNvPr>
          <p:cNvSpPr txBox="1"/>
          <p:nvPr/>
        </p:nvSpPr>
        <p:spPr>
          <a:xfrm>
            <a:off x="819878" y="2842159"/>
            <a:ext cx="2178620" cy="2062103"/>
          </a:xfrm>
          <a:prstGeom prst="rect">
            <a:avLst/>
          </a:prstGeom>
          <a:noFill/>
        </p:spPr>
        <p:txBody>
          <a:bodyPr wrap="square" rtlCol="0">
            <a:spAutoFit/>
          </a:bodyPr>
          <a:lstStyle/>
          <a:p>
            <a:r>
              <a:rPr lang="en-US" altLang="zh-CN" sz="3200" b="1" dirty="0">
                <a:solidFill>
                  <a:schemeClr val="accent5">
                    <a:lumMod val="75000"/>
                  </a:schemeClr>
                </a:solidFill>
                <a:latin typeface="Agency FB" panose="020B0503020202020204" pitchFamily="34" charset="0"/>
              </a:rPr>
              <a:t>CET 4</a:t>
            </a:r>
          </a:p>
          <a:p>
            <a:r>
              <a:rPr lang="en-US" altLang="zh-CN" sz="3200" b="1" dirty="0">
                <a:solidFill>
                  <a:schemeClr val="accent5">
                    <a:lumMod val="75000"/>
                  </a:schemeClr>
                </a:solidFill>
                <a:latin typeface="Agency FB" panose="020B0503020202020204" pitchFamily="34" charset="0"/>
              </a:rPr>
              <a:t>+</a:t>
            </a:r>
          </a:p>
          <a:p>
            <a:r>
              <a:rPr lang="en-US" altLang="zh-CN" sz="3200" b="1" dirty="0">
                <a:solidFill>
                  <a:schemeClr val="accent5">
                    <a:lumMod val="75000"/>
                  </a:schemeClr>
                </a:solidFill>
                <a:latin typeface="Agency FB" panose="020B0503020202020204" pitchFamily="34" charset="0"/>
              </a:rPr>
              <a:t>Academic Vocab</a:t>
            </a:r>
          </a:p>
        </p:txBody>
      </p:sp>
      <p:sp>
        <p:nvSpPr>
          <p:cNvPr id="16" name="Title 1">
            <a:extLst>
              <a:ext uri="{FF2B5EF4-FFF2-40B4-BE49-F238E27FC236}">
                <a16:creationId xmlns:a16="http://schemas.microsoft.com/office/drawing/2014/main" id="{CB684F31-E81F-C9CF-6388-91A5D08A7C00}"/>
              </a:ext>
            </a:extLst>
          </p:cNvPr>
          <p:cNvSpPr txBox="1">
            <a:spLocks/>
          </p:cNvSpPr>
          <p:nvPr/>
        </p:nvSpPr>
        <p:spPr>
          <a:xfrm>
            <a:off x="538119" y="322667"/>
            <a:ext cx="5659481" cy="702203"/>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800" b="1" dirty="0">
                <a:solidFill>
                  <a:schemeClr val="accent5">
                    <a:lumMod val="75000"/>
                  </a:schemeClr>
                </a:solidFill>
                <a:latin typeface="Agency FB" panose="020B0503020202020204" pitchFamily="34" charset="0"/>
              </a:rPr>
              <a:t>Phase 2</a:t>
            </a:r>
            <a:endParaRPr lang="zh-CN" altLang="en-US" sz="4800" b="1" dirty="0">
              <a:solidFill>
                <a:schemeClr val="accent5">
                  <a:lumMod val="75000"/>
                </a:schemeClr>
              </a:solidFill>
              <a:latin typeface="Agency FB" panose="020B0503020202020204" pitchFamily="34" charset="0"/>
            </a:endParaRPr>
          </a:p>
        </p:txBody>
      </p:sp>
      <p:sp>
        <p:nvSpPr>
          <p:cNvPr id="17" name="Rectangle 16">
            <a:extLst>
              <a:ext uri="{FF2B5EF4-FFF2-40B4-BE49-F238E27FC236}">
                <a16:creationId xmlns:a16="http://schemas.microsoft.com/office/drawing/2014/main" id="{2D6A31EA-375C-F777-03E2-1A4AE26A8CEF}"/>
              </a:ext>
            </a:extLst>
          </p:cNvPr>
          <p:cNvSpPr/>
          <p:nvPr/>
        </p:nvSpPr>
        <p:spPr>
          <a:xfrm>
            <a:off x="1095226" y="5330124"/>
            <a:ext cx="4130641" cy="1391351"/>
          </a:xfrm>
          <a:prstGeom prst="rect">
            <a:avLst/>
          </a:prstGeom>
          <a:noFill/>
          <a:ln w="28575">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6904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12</a:t>
            </a:fld>
            <a:endParaRPr lang="en-US"/>
          </a:p>
        </p:txBody>
      </p:sp>
      <p:cxnSp>
        <p:nvCxnSpPr>
          <p:cNvPr id="9" name="Straight Connector 8">
            <a:extLst>
              <a:ext uri="{FF2B5EF4-FFF2-40B4-BE49-F238E27FC236}">
                <a16:creationId xmlns:a16="http://schemas.microsoft.com/office/drawing/2014/main" id="{717492F4-0229-4B5C-BE87-6A29AC33B88A}"/>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F893DEF2-F683-41E1-ACC6-00CE85DB94E7}"/>
              </a:ext>
            </a:extLst>
          </p:cNvPr>
          <p:cNvSpPr txBox="1">
            <a:spLocks/>
          </p:cNvSpPr>
          <p:nvPr/>
        </p:nvSpPr>
        <p:spPr>
          <a:xfrm>
            <a:off x="538119" y="322667"/>
            <a:ext cx="5659481" cy="702203"/>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800" b="1" dirty="0">
                <a:latin typeface="Agency FB" panose="020B0503020202020204" pitchFamily="34" charset="0"/>
              </a:rPr>
              <a:t>Vocabulary</a:t>
            </a:r>
            <a:endParaRPr lang="zh-CN" altLang="en-US" sz="4800" b="1" dirty="0">
              <a:latin typeface="Agency FB" panose="020B0503020202020204" pitchFamily="34" charset="0"/>
            </a:endParaRPr>
          </a:p>
        </p:txBody>
      </p:sp>
      <p:cxnSp>
        <p:nvCxnSpPr>
          <p:cNvPr id="4" name="Straight Connector 3">
            <a:extLst>
              <a:ext uri="{FF2B5EF4-FFF2-40B4-BE49-F238E27FC236}">
                <a16:creationId xmlns:a16="http://schemas.microsoft.com/office/drawing/2014/main" id="{BE4ACE62-0E99-4B8A-AAAF-E470BB3240DF}"/>
              </a:ext>
            </a:extLst>
          </p:cNvPr>
          <p:cNvCxnSpPr/>
          <p:nvPr/>
        </p:nvCxnSpPr>
        <p:spPr>
          <a:xfrm>
            <a:off x="2372844" y="2199667"/>
            <a:ext cx="0" cy="2638697"/>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3E3E2E2-DB88-4484-9021-189F2758A733}"/>
              </a:ext>
            </a:extLst>
          </p:cNvPr>
          <p:cNvSpPr txBox="1"/>
          <p:nvPr/>
        </p:nvSpPr>
        <p:spPr>
          <a:xfrm>
            <a:off x="781882" y="1840580"/>
            <a:ext cx="1204176" cy="584775"/>
          </a:xfrm>
          <a:prstGeom prst="rect">
            <a:avLst/>
          </a:prstGeom>
          <a:noFill/>
        </p:spPr>
        <p:txBody>
          <a:bodyPr wrap="none" rtlCol="0">
            <a:spAutoFit/>
          </a:bodyPr>
          <a:lstStyle/>
          <a:p>
            <a:r>
              <a:rPr lang="en-US" altLang="zh-CN" sz="3200" dirty="0">
                <a:solidFill>
                  <a:schemeClr val="accent5">
                    <a:lumMod val="75000"/>
                  </a:schemeClr>
                </a:solidFill>
                <a:latin typeface="Agency FB" panose="020B0503020202020204" pitchFamily="34" charset="0"/>
              </a:rPr>
              <a:t>Phase 2</a:t>
            </a:r>
            <a:endParaRPr lang="zh-CN" altLang="en-US" sz="3200" dirty="0">
              <a:solidFill>
                <a:schemeClr val="accent5">
                  <a:lumMod val="75000"/>
                </a:schemeClr>
              </a:solidFill>
              <a:latin typeface="Agency FB" panose="020B0503020202020204" pitchFamily="34" charset="0"/>
            </a:endParaRPr>
          </a:p>
        </p:txBody>
      </p:sp>
      <p:cxnSp>
        <p:nvCxnSpPr>
          <p:cNvPr id="23" name="Straight Arrow Connector 22">
            <a:extLst>
              <a:ext uri="{FF2B5EF4-FFF2-40B4-BE49-F238E27FC236}">
                <a16:creationId xmlns:a16="http://schemas.microsoft.com/office/drawing/2014/main" id="{5A9BEEEE-89A8-4A84-BC56-119FA5D24BBA}"/>
              </a:ext>
            </a:extLst>
          </p:cNvPr>
          <p:cNvCxnSpPr>
            <a:cxnSpLocks/>
          </p:cNvCxnSpPr>
          <p:nvPr/>
        </p:nvCxnSpPr>
        <p:spPr>
          <a:xfrm>
            <a:off x="862149" y="1515291"/>
            <a:ext cx="6433457" cy="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D1825AA-253C-41CE-A27C-9E7E4006FF4E}"/>
              </a:ext>
            </a:extLst>
          </p:cNvPr>
          <p:cNvSpPr txBox="1"/>
          <p:nvPr/>
        </p:nvSpPr>
        <p:spPr>
          <a:xfrm>
            <a:off x="2279709" y="5398032"/>
            <a:ext cx="2778325" cy="1200329"/>
          </a:xfrm>
          <a:prstGeom prst="rect">
            <a:avLst/>
          </a:prstGeom>
          <a:noFill/>
        </p:spPr>
        <p:txBody>
          <a:bodyPr wrap="none" rtlCol="0">
            <a:spAutoFit/>
          </a:bodyPr>
          <a:lstStyle/>
          <a:p>
            <a:r>
              <a:rPr lang="en-US" altLang="zh-CN" sz="3600" dirty="0">
                <a:solidFill>
                  <a:schemeClr val="accent5">
                    <a:lumMod val="75000"/>
                  </a:schemeClr>
                </a:solidFill>
                <a:latin typeface="Agency FB" panose="020B0503020202020204" pitchFamily="34" charset="0"/>
              </a:rPr>
              <a:t>Reading &gt;= 80%</a:t>
            </a:r>
          </a:p>
          <a:p>
            <a:r>
              <a:rPr lang="en-US" altLang="zh-CN" sz="3600" dirty="0">
                <a:solidFill>
                  <a:schemeClr val="accent5">
                    <a:lumMod val="75000"/>
                  </a:schemeClr>
                </a:solidFill>
                <a:latin typeface="Agency FB" panose="020B0503020202020204" pitchFamily="34" charset="0"/>
              </a:rPr>
              <a:t>Listening &gt;= 60%</a:t>
            </a:r>
            <a:endParaRPr lang="zh-CN" altLang="en-US" sz="3600" dirty="0">
              <a:solidFill>
                <a:schemeClr val="accent5">
                  <a:lumMod val="75000"/>
                </a:schemeClr>
              </a:solidFill>
              <a:latin typeface="Agency FB" panose="020B0503020202020204" pitchFamily="34" charset="0"/>
            </a:endParaRPr>
          </a:p>
        </p:txBody>
      </p:sp>
      <p:sp>
        <p:nvSpPr>
          <p:cNvPr id="7" name="Arrow: Right 6">
            <a:extLst>
              <a:ext uri="{FF2B5EF4-FFF2-40B4-BE49-F238E27FC236}">
                <a16:creationId xmlns:a16="http://schemas.microsoft.com/office/drawing/2014/main" id="{A9D7D68C-346F-4AB0-81AB-785CC32A2308}"/>
              </a:ext>
            </a:extLst>
          </p:cNvPr>
          <p:cNvSpPr/>
          <p:nvPr/>
        </p:nvSpPr>
        <p:spPr>
          <a:xfrm>
            <a:off x="1482633" y="5755880"/>
            <a:ext cx="668477" cy="484632"/>
          </a:xfrm>
          <a:prstGeom prst="right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Picture 14">
            <a:extLst>
              <a:ext uri="{FF2B5EF4-FFF2-40B4-BE49-F238E27FC236}">
                <a16:creationId xmlns:a16="http://schemas.microsoft.com/office/drawing/2014/main" id="{2C3882B4-7BA0-40CA-8D42-4F656B4B3C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6562" y="2056355"/>
            <a:ext cx="2114972" cy="3061843"/>
          </a:xfrm>
          <a:prstGeom prst="rect">
            <a:avLst/>
          </a:prstGeom>
        </p:spPr>
      </p:pic>
      <p:sp>
        <p:nvSpPr>
          <p:cNvPr id="19" name="TextBox 18">
            <a:extLst>
              <a:ext uri="{FF2B5EF4-FFF2-40B4-BE49-F238E27FC236}">
                <a16:creationId xmlns:a16="http://schemas.microsoft.com/office/drawing/2014/main" id="{EA9C3000-B579-4482-9CDA-1AD11588D9A7}"/>
              </a:ext>
            </a:extLst>
          </p:cNvPr>
          <p:cNvSpPr txBox="1"/>
          <p:nvPr/>
        </p:nvSpPr>
        <p:spPr>
          <a:xfrm>
            <a:off x="819878" y="2842159"/>
            <a:ext cx="2178620" cy="2062103"/>
          </a:xfrm>
          <a:prstGeom prst="rect">
            <a:avLst/>
          </a:prstGeom>
          <a:noFill/>
        </p:spPr>
        <p:txBody>
          <a:bodyPr wrap="square" rtlCol="0">
            <a:spAutoFit/>
          </a:bodyPr>
          <a:lstStyle/>
          <a:p>
            <a:r>
              <a:rPr lang="en-US" altLang="zh-CN" sz="3200" b="1" dirty="0">
                <a:solidFill>
                  <a:schemeClr val="accent5">
                    <a:lumMod val="75000"/>
                  </a:schemeClr>
                </a:solidFill>
                <a:latin typeface="Agency FB" panose="020B0503020202020204" pitchFamily="34" charset="0"/>
              </a:rPr>
              <a:t>CET 4</a:t>
            </a:r>
          </a:p>
          <a:p>
            <a:r>
              <a:rPr lang="en-US" altLang="zh-CN" sz="3200" b="1" dirty="0">
                <a:solidFill>
                  <a:schemeClr val="accent5">
                    <a:lumMod val="75000"/>
                  </a:schemeClr>
                </a:solidFill>
                <a:latin typeface="Agency FB" panose="020B0503020202020204" pitchFamily="34" charset="0"/>
              </a:rPr>
              <a:t>+</a:t>
            </a:r>
          </a:p>
          <a:p>
            <a:r>
              <a:rPr lang="en-US" altLang="zh-CN" sz="3200" b="1" dirty="0">
                <a:solidFill>
                  <a:schemeClr val="accent5">
                    <a:lumMod val="75000"/>
                  </a:schemeClr>
                </a:solidFill>
                <a:latin typeface="Agency FB" panose="020B0503020202020204" pitchFamily="34" charset="0"/>
              </a:rPr>
              <a:t>Academic Vocab</a:t>
            </a:r>
          </a:p>
        </p:txBody>
      </p:sp>
      <p:sp>
        <p:nvSpPr>
          <p:cNvPr id="16" name="TextBox 15">
            <a:extLst>
              <a:ext uri="{FF2B5EF4-FFF2-40B4-BE49-F238E27FC236}">
                <a16:creationId xmlns:a16="http://schemas.microsoft.com/office/drawing/2014/main" id="{7CB0C9B9-64D2-4E97-A704-E85AAAD2310E}"/>
              </a:ext>
            </a:extLst>
          </p:cNvPr>
          <p:cNvSpPr txBox="1"/>
          <p:nvPr/>
        </p:nvSpPr>
        <p:spPr>
          <a:xfrm>
            <a:off x="5839867" y="2310003"/>
            <a:ext cx="7420488" cy="3077766"/>
          </a:xfrm>
          <a:prstGeom prst="rect">
            <a:avLst/>
          </a:prstGeom>
          <a:noFill/>
        </p:spPr>
        <p:txBody>
          <a:bodyPr wrap="square" rtlCol="0">
            <a:spAutoFit/>
          </a:bodyPr>
          <a:lstStyle/>
          <a:p>
            <a:pPr>
              <a:spcAft>
                <a:spcPts val="1200"/>
              </a:spcAft>
            </a:pPr>
            <a:r>
              <a:rPr lang="en-US" altLang="zh-CN" sz="2400" b="0" i="0" dirty="0">
                <a:solidFill>
                  <a:srgbClr val="000000"/>
                </a:solidFill>
                <a:effectLst/>
                <a:latin typeface="+mn-ea"/>
                <a:cs typeface="Times New Roman" panose="02020603050405020304" pitchFamily="18" charset="0"/>
              </a:rPr>
              <a:t>Parasite</a:t>
            </a:r>
          </a:p>
          <a:p>
            <a:pPr>
              <a:spcAft>
                <a:spcPts val="1200"/>
              </a:spcAft>
            </a:pPr>
            <a:r>
              <a:rPr lang="en-US" altLang="zh-CN" sz="2400" dirty="0">
                <a:solidFill>
                  <a:srgbClr val="000000"/>
                </a:solidFill>
                <a:latin typeface="+mn-ea"/>
                <a:cs typeface="Times New Roman" panose="02020603050405020304" pitchFamily="18" charset="0"/>
              </a:rPr>
              <a:t>Nomadic</a:t>
            </a:r>
            <a:endParaRPr lang="en-US" altLang="zh-CN" sz="2400" b="0" i="0" dirty="0">
              <a:solidFill>
                <a:srgbClr val="000000"/>
              </a:solidFill>
              <a:effectLst/>
              <a:latin typeface="+mn-ea"/>
              <a:cs typeface="Times New Roman" panose="02020603050405020304" pitchFamily="18" charset="0"/>
            </a:endParaRPr>
          </a:p>
          <a:p>
            <a:pPr>
              <a:spcAft>
                <a:spcPts val="1200"/>
              </a:spcAft>
            </a:pPr>
            <a:r>
              <a:rPr lang="en-US" altLang="zh-CN" sz="2400" dirty="0">
                <a:solidFill>
                  <a:srgbClr val="000000"/>
                </a:solidFill>
                <a:latin typeface="+mn-ea"/>
                <a:cs typeface="Times New Roman" panose="02020603050405020304" pitchFamily="18" charset="0"/>
              </a:rPr>
              <a:t>Civilization</a:t>
            </a:r>
          </a:p>
          <a:p>
            <a:pPr>
              <a:spcAft>
                <a:spcPts val="1200"/>
              </a:spcAft>
            </a:pPr>
            <a:r>
              <a:rPr lang="en-US" altLang="zh-CN" sz="2400" dirty="0">
                <a:solidFill>
                  <a:srgbClr val="000000"/>
                </a:solidFill>
                <a:latin typeface="+mn-ea"/>
                <a:cs typeface="Times New Roman" panose="02020603050405020304" pitchFamily="18" charset="0"/>
              </a:rPr>
              <a:t>Dynamic</a:t>
            </a:r>
          </a:p>
          <a:p>
            <a:pPr>
              <a:spcAft>
                <a:spcPts val="1200"/>
              </a:spcAft>
            </a:pPr>
            <a:r>
              <a:rPr lang="en-US" altLang="zh-CN" sz="2400" dirty="0">
                <a:solidFill>
                  <a:srgbClr val="000000"/>
                </a:solidFill>
                <a:latin typeface="+mn-ea"/>
                <a:cs typeface="Times New Roman" panose="02020603050405020304" pitchFamily="18" charset="0"/>
              </a:rPr>
              <a:t>Noble…</a:t>
            </a:r>
          </a:p>
          <a:p>
            <a:pPr>
              <a:spcAft>
                <a:spcPts val="1200"/>
              </a:spcAft>
            </a:pPr>
            <a:endParaRPr lang="en-US" altLang="zh-CN" sz="2400" dirty="0">
              <a:solidFill>
                <a:srgbClr val="000000"/>
              </a:solidFill>
              <a:latin typeface="+mn-ea"/>
              <a:cs typeface="Times New Roman" panose="02020603050405020304" pitchFamily="18" charset="0"/>
            </a:endParaRPr>
          </a:p>
        </p:txBody>
      </p:sp>
      <p:sp>
        <p:nvSpPr>
          <p:cNvPr id="20" name="Speech Bubble: Rectangle 19">
            <a:extLst>
              <a:ext uri="{FF2B5EF4-FFF2-40B4-BE49-F238E27FC236}">
                <a16:creationId xmlns:a16="http://schemas.microsoft.com/office/drawing/2014/main" id="{A6D83081-6668-4C70-B9A9-E40D402F1161}"/>
              </a:ext>
            </a:extLst>
          </p:cNvPr>
          <p:cNvSpPr/>
          <p:nvPr/>
        </p:nvSpPr>
        <p:spPr>
          <a:xfrm>
            <a:off x="8097142" y="2199667"/>
            <a:ext cx="3312976" cy="1230645"/>
          </a:xfrm>
          <a:prstGeom prst="wedgeRectCallout">
            <a:avLst>
              <a:gd name="adj1" fmla="val -3515"/>
              <a:gd name="adj2" fmla="val 82536"/>
            </a:avLst>
          </a:prstGeom>
          <a:solidFill>
            <a:schemeClr val="accent5">
              <a:lumMod val="20000"/>
              <a:lumOff val="80000"/>
            </a:schemeClr>
          </a:solid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600"/>
              </a:spcAft>
            </a:pPr>
            <a:r>
              <a:rPr lang="en-US" altLang="zh-CN" sz="2000" dirty="0">
                <a:solidFill>
                  <a:schemeClr val="accent5">
                    <a:lumMod val="75000"/>
                  </a:schemeClr>
                </a:solidFill>
              </a:rPr>
              <a:t>Develop a </a:t>
            </a:r>
            <a:r>
              <a:rPr lang="en-US" altLang="zh-CN" sz="2000" b="1" u="sng" dirty="0">
                <a:solidFill>
                  <a:schemeClr val="accent5">
                    <a:lumMod val="75000"/>
                  </a:schemeClr>
                </a:solidFill>
              </a:rPr>
              <a:t>full understanding </a:t>
            </a:r>
            <a:r>
              <a:rPr lang="en-US" altLang="zh-CN" sz="2000" dirty="0">
                <a:solidFill>
                  <a:schemeClr val="accent5">
                    <a:lumMod val="75000"/>
                  </a:schemeClr>
                </a:solidFill>
              </a:rPr>
              <a:t>on common academic vocabulary.</a:t>
            </a:r>
          </a:p>
        </p:txBody>
      </p:sp>
      <p:pic>
        <p:nvPicPr>
          <p:cNvPr id="11" name="Picture 10">
            <a:extLst>
              <a:ext uri="{FF2B5EF4-FFF2-40B4-BE49-F238E27FC236}">
                <a16:creationId xmlns:a16="http://schemas.microsoft.com/office/drawing/2014/main" id="{61BF2948-D3E1-C728-72F1-41E811BE50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31019" y="4094256"/>
            <a:ext cx="1645625" cy="1817642"/>
          </a:xfrm>
          <a:prstGeom prst="rect">
            <a:avLst/>
          </a:prstGeom>
        </p:spPr>
      </p:pic>
    </p:spTree>
    <p:extLst>
      <p:ext uri="{BB962C8B-B14F-4D97-AF65-F5344CB8AC3E}">
        <p14:creationId xmlns:p14="http://schemas.microsoft.com/office/powerpoint/2010/main" val="37264340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13</a:t>
            </a:fld>
            <a:endParaRPr lang="en-US"/>
          </a:p>
        </p:txBody>
      </p:sp>
      <p:sp>
        <p:nvSpPr>
          <p:cNvPr id="8" name="TextBox 7">
            <a:extLst>
              <a:ext uri="{FF2B5EF4-FFF2-40B4-BE49-F238E27FC236}">
                <a16:creationId xmlns:a16="http://schemas.microsoft.com/office/drawing/2014/main" id="{9A0838D7-02DC-4A70-9937-6FCBF17CF4D0}"/>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cxnSp>
        <p:nvCxnSpPr>
          <p:cNvPr id="9" name="Straight Connector 8">
            <a:extLst>
              <a:ext uri="{FF2B5EF4-FFF2-40B4-BE49-F238E27FC236}">
                <a16:creationId xmlns:a16="http://schemas.microsoft.com/office/drawing/2014/main" id="{717492F4-0229-4B5C-BE87-6A29AC33B88A}"/>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F893DEF2-F683-41E1-ACC6-00CE85DB94E7}"/>
              </a:ext>
            </a:extLst>
          </p:cNvPr>
          <p:cNvSpPr txBox="1">
            <a:spLocks/>
          </p:cNvSpPr>
          <p:nvPr/>
        </p:nvSpPr>
        <p:spPr>
          <a:xfrm>
            <a:off x="538119" y="322667"/>
            <a:ext cx="5659481" cy="702203"/>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800" b="1" dirty="0">
                <a:latin typeface="Agency FB" panose="020B0503020202020204" pitchFamily="34" charset="0"/>
              </a:rPr>
              <a:t>Vocabulary</a:t>
            </a:r>
            <a:endParaRPr lang="zh-CN" altLang="en-US" sz="4800" b="1" dirty="0">
              <a:latin typeface="Agency FB" panose="020B0503020202020204" pitchFamily="34" charset="0"/>
            </a:endParaRPr>
          </a:p>
        </p:txBody>
      </p:sp>
      <p:cxnSp>
        <p:nvCxnSpPr>
          <p:cNvPr id="4" name="Straight Connector 3">
            <a:extLst>
              <a:ext uri="{FF2B5EF4-FFF2-40B4-BE49-F238E27FC236}">
                <a16:creationId xmlns:a16="http://schemas.microsoft.com/office/drawing/2014/main" id="{BE4ACE62-0E99-4B8A-AAAF-E470BB3240DF}"/>
              </a:ext>
            </a:extLst>
          </p:cNvPr>
          <p:cNvCxnSpPr/>
          <p:nvPr/>
        </p:nvCxnSpPr>
        <p:spPr>
          <a:xfrm>
            <a:off x="2372844" y="2199667"/>
            <a:ext cx="0" cy="2638697"/>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3E3E2E2-DB88-4484-9021-189F2758A733}"/>
              </a:ext>
            </a:extLst>
          </p:cNvPr>
          <p:cNvSpPr txBox="1"/>
          <p:nvPr/>
        </p:nvSpPr>
        <p:spPr>
          <a:xfrm>
            <a:off x="781882" y="1840580"/>
            <a:ext cx="1204176" cy="584775"/>
          </a:xfrm>
          <a:prstGeom prst="rect">
            <a:avLst/>
          </a:prstGeom>
          <a:noFill/>
        </p:spPr>
        <p:txBody>
          <a:bodyPr wrap="none" rtlCol="0">
            <a:spAutoFit/>
          </a:bodyPr>
          <a:lstStyle/>
          <a:p>
            <a:r>
              <a:rPr lang="en-US" altLang="zh-CN" sz="3200" dirty="0">
                <a:solidFill>
                  <a:schemeClr val="accent5">
                    <a:lumMod val="75000"/>
                  </a:schemeClr>
                </a:solidFill>
                <a:latin typeface="Agency FB" panose="020B0503020202020204" pitchFamily="34" charset="0"/>
              </a:rPr>
              <a:t>Phase 2</a:t>
            </a:r>
            <a:endParaRPr lang="zh-CN" altLang="en-US" sz="3200" dirty="0">
              <a:solidFill>
                <a:schemeClr val="accent5">
                  <a:lumMod val="75000"/>
                </a:schemeClr>
              </a:solidFill>
              <a:latin typeface="Agency FB" panose="020B0503020202020204" pitchFamily="34" charset="0"/>
            </a:endParaRPr>
          </a:p>
        </p:txBody>
      </p:sp>
      <p:cxnSp>
        <p:nvCxnSpPr>
          <p:cNvPr id="23" name="Straight Arrow Connector 22">
            <a:extLst>
              <a:ext uri="{FF2B5EF4-FFF2-40B4-BE49-F238E27FC236}">
                <a16:creationId xmlns:a16="http://schemas.microsoft.com/office/drawing/2014/main" id="{5A9BEEEE-89A8-4A84-BC56-119FA5D24BBA}"/>
              </a:ext>
            </a:extLst>
          </p:cNvPr>
          <p:cNvCxnSpPr>
            <a:cxnSpLocks/>
          </p:cNvCxnSpPr>
          <p:nvPr/>
        </p:nvCxnSpPr>
        <p:spPr>
          <a:xfrm>
            <a:off x="862149" y="1515291"/>
            <a:ext cx="6433457" cy="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D1825AA-253C-41CE-A27C-9E7E4006FF4E}"/>
              </a:ext>
            </a:extLst>
          </p:cNvPr>
          <p:cNvSpPr txBox="1"/>
          <p:nvPr/>
        </p:nvSpPr>
        <p:spPr>
          <a:xfrm>
            <a:off x="2279709" y="5398032"/>
            <a:ext cx="2778325" cy="1200329"/>
          </a:xfrm>
          <a:prstGeom prst="rect">
            <a:avLst/>
          </a:prstGeom>
          <a:noFill/>
        </p:spPr>
        <p:txBody>
          <a:bodyPr wrap="none" rtlCol="0">
            <a:spAutoFit/>
          </a:bodyPr>
          <a:lstStyle/>
          <a:p>
            <a:r>
              <a:rPr lang="en-US" altLang="zh-CN" sz="3600" dirty="0">
                <a:solidFill>
                  <a:schemeClr val="accent5">
                    <a:lumMod val="75000"/>
                  </a:schemeClr>
                </a:solidFill>
                <a:latin typeface="Agency FB" panose="020B0503020202020204" pitchFamily="34" charset="0"/>
              </a:rPr>
              <a:t>Reading &gt;= 80%</a:t>
            </a:r>
          </a:p>
          <a:p>
            <a:r>
              <a:rPr lang="en-US" altLang="zh-CN" sz="3600" dirty="0">
                <a:solidFill>
                  <a:schemeClr val="accent5">
                    <a:lumMod val="75000"/>
                  </a:schemeClr>
                </a:solidFill>
                <a:latin typeface="Agency FB" panose="020B0503020202020204" pitchFamily="34" charset="0"/>
              </a:rPr>
              <a:t>Listening &gt;= 60%</a:t>
            </a:r>
            <a:endParaRPr lang="zh-CN" altLang="en-US" sz="3600" dirty="0">
              <a:solidFill>
                <a:schemeClr val="accent5">
                  <a:lumMod val="75000"/>
                </a:schemeClr>
              </a:solidFill>
              <a:latin typeface="Agency FB" panose="020B0503020202020204" pitchFamily="34" charset="0"/>
            </a:endParaRPr>
          </a:p>
        </p:txBody>
      </p:sp>
      <p:sp>
        <p:nvSpPr>
          <p:cNvPr id="7" name="Arrow: Right 6">
            <a:extLst>
              <a:ext uri="{FF2B5EF4-FFF2-40B4-BE49-F238E27FC236}">
                <a16:creationId xmlns:a16="http://schemas.microsoft.com/office/drawing/2014/main" id="{A9D7D68C-346F-4AB0-81AB-785CC32A2308}"/>
              </a:ext>
            </a:extLst>
          </p:cNvPr>
          <p:cNvSpPr/>
          <p:nvPr/>
        </p:nvSpPr>
        <p:spPr>
          <a:xfrm>
            <a:off x="1482633" y="5755880"/>
            <a:ext cx="668477" cy="484632"/>
          </a:xfrm>
          <a:prstGeom prst="right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Picture 14">
            <a:extLst>
              <a:ext uri="{FF2B5EF4-FFF2-40B4-BE49-F238E27FC236}">
                <a16:creationId xmlns:a16="http://schemas.microsoft.com/office/drawing/2014/main" id="{2C3882B4-7BA0-40CA-8D42-4F656B4B3C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6562" y="2056355"/>
            <a:ext cx="2114972" cy="3061843"/>
          </a:xfrm>
          <a:prstGeom prst="rect">
            <a:avLst/>
          </a:prstGeom>
        </p:spPr>
      </p:pic>
      <p:sp>
        <p:nvSpPr>
          <p:cNvPr id="19" name="TextBox 18">
            <a:extLst>
              <a:ext uri="{FF2B5EF4-FFF2-40B4-BE49-F238E27FC236}">
                <a16:creationId xmlns:a16="http://schemas.microsoft.com/office/drawing/2014/main" id="{EA9C3000-B579-4482-9CDA-1AD11588D9A7}"/>
              </a:ext>
            </a:extLst>
          </p:cNvPr>
          <p:cNvSpPr txBox="1"/>
          <p:nvPr/>
        </p:nvSpPr>
        <p:spPr>
          <a:xfrm>
            <a:off x="819878" y="2842159"/>
            <a:ext cx="2178620" cy="2062103"/>
          </a:xfrm>
          <a:prstGeom prst="rect">
            <a:avLst/>
          </a:prstGeom>
          <a:noFill/>
        </p:spPr>
        <p:txBody>
          <a:bodyPr wrap="square" rtlCol="0">
            <a:spAutoFit/>
          </a:bodyPr>
          <a:lstStyle/>
          <a:p>
            <a:r>
              <a:rPr lang="en-US" altLang="zh-CN" sz="3200" b="1" dirty="0">
                <a:solidFill>
                  <a:schemeClr val="accent5">
                    <a:lumMod val="75000"/>
                  </a:schemeClr>
                </a:solidFill>
                <a:latin typeface="Agency FB" panose="020B0503020202020204" pitchFamily="34" charset="0"/>
              </a:rPr>
              <a:t>CET 4</a:t>
            </a:r>
          </a:p>
          <a:p>
            <a:r>
              <a:rPr lang="en-US" altLang="zh-CN" sz="3200" b="1" dirty="0">
                <a:solidFill>
                  <a:schemeClr val="accent5">
                    <a:lumMod val="75000"/>
                  </a:schemeClr>
                </a:solidFill>
                <a:latin typeface="Agency FB" panose="020B0503020202020204" pitchFamily="34" charset="0"/>
              </a:rPr>
              <a:t>+</a:t>
            </a:r>
          </a:p>
          <a:p>
            <a:r>
              <a:rPr lang="en-US" altLang="zh-CN" sz="3200" b="1" dirty="0">
                <a:solidFill>
                  <a:schemeClr val="accent5">
                    <a:lumMod val="75000"/>
                  </a:schemeClr>
                </a:solidFill>
                <a:latin typeface="Agency FB" panose="020B0503020202020204" pitchFamily="34" charset="0"/>
              </a:rPr>
              <a:t>Academic Vocab</a:t>
            </a:r>
          </a:p>
        </p:txBody>
      </p:sp>
      <p:sp>
        <p:nvSpPr>
          <p:cNvPr id="16" name="TextBox 15">
            <a:extLst>
              <a:ext uri="{FF2B5EF4-FFF2-40B4-BE49-F238E27FC236}">
                <a16:creationId xmlns:a16="http://schemas.microsoft.com/office/drawing/2014/main" id="{7CB0C9B9-64D2-4E97-A704-E85AAAD2310E}"/>
              </a:ext>
            </a:extLst>
          </p:cNvPr>
          <p:cNvSpPr txBox="1"/>
          <p:nvPr/>
        </p:nvSpPr>
        <p:spPr>
          <a:xfrm>
            <a:off x="5839867" y="2310003"/>
            <a:ext cx="7420488" cy="2554545"/>
          </a:xfrm>
          <a:prstGeom prst="rect">
            <a:avLst/>
          </a:prstGeom>
          <a:noFill/>
        </p:spPr>
        <p:txBody>
          <a:bodyPr wrap="square" rtlCol="0">
            <a:spAutoFit/>
          </a:bodyPr>
          <a:lstStyle/>
          <a:p>
            <a:pPr>
              <a:spcAft>
                <a:spcPts val="1200"/>
              </a:spcAft>
            </a:pPr>
            <a:r>
              <a:rPr lang="en-US" altLang="zh-CN" sz="2400" b="0" i="0" dirty="0">
                <a:solidFill>
                  <a:srgbClr val="000000"/>
                </a:solidFill>
                <a:effectLst/>
                <a:latin typeface="+mn-ea"/>
                <a:cs typeface="Times New Roman" panose="02020603050405020304" pitchFamily="18" charset="0"/>
              </a:rPr>
              <a:t>Primate</a:t>
            </a:r>
          </a:p>
          <a:p>
            <a:pPr>
              <a:spcAft>
                <a:spcPts val="1200"/>
              </a:spcAft>
            </a:pPr>
            <a:r>
              <a:rPr lang="en-US" altLang="zh-CN" sz="2400" b="0" i="0" dirty="0">
                <a:solidFill>
                  <a:srgbClr val="000000"/>
                </a:solidFill>
                <a:effectLst/>
                <a:latin typeface="+mn-ea"/>
                <a:cs typeface="Times New Roman" panose="02020603050405020304" pitchFamily="18" charset="0"/>
              </a:rPr>
              <a:t>Orbit</a:t>
            </a:r>
          </a:p>
          <a:p>
            <a:pPr>
              <a:spcAft>
                <a:spcPts val="1200"/>
              </a:spcAft>
            </a:pPr>
            <a:r>
              <a:rPr lang="en-US" altLang="zh-CN" sz="2400" dirty="0">
                <a:solidFill>
                  <a:srgbClr val="000000"/>
                </a:solidFill>
                <a:latin typeface="+mn-ea"/>
                <a:cs typeface="Times New Roman" panose="02020603050405020304" pitchFamily="18" charset="0"/>
              </a:rPr>
              <a:t>Hydrogen</a:t>
            </a:r>
          </a:p>
          <a:p>
            <a:pPr>
              <a:spcAft>
                <a:spcPts val="1200"/>
              </a:spcAft>
            </a:pPr>
            <a:r>
              <a:rPr lang="en-US" altLang="zh-CN" sz="2400" dirty="0">
                <a:solidFill>
                  <a:srgbClr val="000000"/>
                </a:solidFill>
                <a:latin typeface="+mn-ea"/>
                <a:cs typeface="Times New Roman" panose="02020603050405020304" pitchFamily="18" charset="0"/>
              </a:rPr>
              <a:t>Neptune</a:t>
            </a:r>
          </a:p>
          <a:p>
            <a:pPr>
              <a:spcAft>
                <a:spcPts val="1200"/>
              </a:spcAft>
            </a:pPr>
            <a:r>
              <a:rPr lang="en-US" altLang="zh-CN" sz="2400" b="0" i="0" dirty="0">
                <a:solidFill>
                  <a:srgbClr val="000000"/>
                </a:solidFill>
                <a:effectLst/>
                <a:latin typeface="+mn-ea"/>
                <a:cs typeface="Times New Roman" panose="02020603050405020304" pitchFamily="18" charset="0"/>
              </a:rPr>
              <a:t>Lunar…</a:t>
            </a:r>
          </a:p>
        </p:txBody>
      </p:sp>
      <p:pic>
        <p:nvPicPr>
          <p:cNvPr id="18" name="Picture 17">
            <a:extLst>
              <a:ext uri="{FF2B5EF4-FFF2-40B4-BE49-F238E27FC236}">
                <a16:creationId xmlns:a16="http://schemas.microsoft.com/office/drawing/2014/main" id="{9FB2C76D-7520-D12B-E03F-F2C87FAC51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31019" y="4094256"/>
            <a:ext cx="1645625" cy="1817642"/>
          </a:xfrm>
          <a:prstGeom prst="rect">
            <a:avLst/>
          </a:prstGeom>
        </p:spPr>
      </p:pic>
      <p:sp>
        <p:nvSpPr>
          <p:cNvPr id="20" name="Speech Bubble: Rectangle 19">
            <a:extLst>
              <a:ext uri="{FF2B5EF4-FFF2-40B4-BE49-F238E27FC236}">
                <a16:creationId xmlns:a16="http://schemas.microsoft.com/office/drawing/2014/main" id="{07E96E2E-893B-F283-E458-91E50F1F9384}"/>
              </a:ext>
            </a:extLst>
          </p:cNvPr>
          <p:cNvSpPr/>
          <p:nvPr/>
        </p:nvSpPr>
        <p:spPr>
          <a:xfrm>
            <a:off x="8097142" y="2199667"/>
            <a:ext cx="3312976" cy="1230645"/>
          </a:xfrm>
          <a:prstGeom prst="wedgeRectCallout">
            <a:avLst>
              <a:gd name="adj1" fmla="val -3515"/>
              <a:gd name="adj2" fmla="val 82536"/>
            </a:avLst>
          </a:prstGeom>
          <a:solidFill>
            <a:schemeClr val="accent5">
              <a:lumMod val="20000"/>
              <a:lumOff val="80000"/>
            </a:schemeClr>
          </a:solidFill>
          <a:ln w="28575">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600"/>
              </a:spcAft>
            </a:pPr>
            <a:r>
              <a:rPr lang="en-US" altLang="zh-CN" sz="2000" dirty="0">
                <a:solidFill>
                  <a:schemeClr val="accent5">
                    <a:lumMod val="75000"/>
                  </a:schemeClr>
                </a:solidFill>
              </a:rPr>
              <a:t>Good understanding and instantaneous recognition on more technical terms</a:t>
            </a:r>
          </a:p>
        </p:txBody>
      </p:sp>
    </p:spTree>
    <p:extLst>
      <p:ext uri="{BB962C8B-B14F-4D97-AF65-F5344CB8AC3E}">
        <p14:creationId xmlns:p14="http://schemas.microsoft.com/office/powerpoint/2010/main" val="1771378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14</a:t>
            </a:fld>
            <a:endParaRPr lang="en-US"/>
          </a:p>
        </p:txBody>
      </p:sp>
      <p:cxnSp>
        <p:nvCxnSpPr>
          <p:cNvPr id="9" name="Straight Connector 8">
            <a:extLst>
              <a:ext uri="{FF2B5EF4-FFF2-40B4-BE49-F238E27FC236}">
                <a16:creationId xmlns:a16="http://schemas.microsoft.com/office/drawing/2014/main" id="{717492F4-0229-4B5C-BE87-6A29AC33B88A}"/>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F893DEF2-F683-41E1-ACC6-00CE85DB94E7}"/>
              </a:ext>
            </a:extLst>
          </p:cNvPr>
          <p:cNvSpPr txBox="1">
            <a:spLocks/>
          </p:cNvSpPr>
          <p:nvPr/>
        </p:nvSpPr>
        <p:spPr>
          <a:xfrm>
            <a:off x="538119" y="322667"/>
            <a:ext cx="5659481" cy="702203"/>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800" b="1" dirty="0">
                <a:solidFill>
                  <a:schemeClr val="accent5">
                    <a:lumMod val="75000"/>
                  </a:schemeClr>
                </a:solidFill>
                <a:latin typeface="Agency FB" panose="020B0503020202020204" pitchFamily="34" charset="0"/>
              </a:rPr>
              <a:t>Phase 2</a:t>
            </a:r>
            <a:endParaRPr lang="zh-CN" altLang="en-US" sz="4800" b="1" dirty="0">
              <a:solidFill>
                <a:schemeClr val="accent5">
                  <a:lumMod val="75000"/>
                </a:schemeClr>
              </a:solidFill>
              <a:latin typeface="Agency FB" panose="020B0503020202020204" pitchFamily="34" charset="0"/>
            </a:endParaRPr>
          </a:p>
        </p:txBody>
      </p:sp>
      <p:sp>
        <p:nvSpPr>
          <p:cNvPr id="11" name="TextBox 10">
            <a:extLst>
              <a:ext uri="{FF2B5EF4-FFF2-40B4-BE49-F238E27FC236}">
                <a16:creationId xmlns:a16="http://schemas.microsoft.com/office/drawing/2014/main" id="{DDA61CE9-5302-43A7-9491-54AC6EC93DBE}"/>
              </a:ext>
            </a:extLst>
          </p:cNvPr>
          <p:cNvSpPr txBox="1"/>
          <p:nvPr/>
        </p:nvSpPr>
        <p:spPr>
          <a:xfrm>
            <a:off x="599488" y="2002218"/>
            <a:ext cx="1499994" cy="2339102"/>
          </a:xfrm>
          <a:prstGeom prst="rect">
            <a:avLst/>
          </a:prstGeom>
          <a:noFill/>
        </p:spPr>
        <p:txBody>
          <a:bodyPr wrap="square" rtlCol="0">
            <a:spAutoFit/>
          </a:bodyPr>
          <a:lstStyle/>
          <a:p>
            <a:pPr>
              <a:spcAft>
                <a:spcPts val="600"/>
              </a:spcAft>
            </a:pPr>
            <a:r>
              <a:rPr lang="en-US" altLang="zh-CN" sz="2400" b="1" u="sng" dirty="0">
                <a:solidFill>
                  <a:schemeClr val="accent5">
                    <a:lumMod val="75000"/>
                  </a:schemeClr>
                </a:solidFill>
                <a:latin typeface="Agency FB" panose="020B0503020202020204" pitchFamily="34" charset="0"/>
              </a:rPr>
              <a:t>CET 4</a:t>
            </a:r>
          </a:p>
          <a:p>
            <a:r>
              <a:rPr lang="en-US" altLang="zh-CN" sz="2400" dirty="0">
                <a:solidFill>
                  <a:schemeClr val="accent5">
                    <a:lumMod val="75000"/>
                  </a:schemeClr>
                </a:solidFill>
                <a:latin typeface="Agency FB" panose="020B0503020202020204" pitchFamily="34" charset="0"/>
              </a:rPr>
              <a:t>List 1-5</a:t>
            </a:r>
          </a:p>
          <a:p>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b="1" u="sng" dirty="0">
                <a:solidFill>
                  <a:schemeClr val="accent5">
                    <a:lumMod val="75000"/>
                  </a:schemeClr>
                </a:solidFill>
                <a:latin typeface="Agency FB" panose="020B0503020202020204" pitchFamily="34" charset="0"/>
              </a:rPr>
              <a:t>Life Science</a:t>
            </a:r>
            <a:endParaRPr lang="en-US" altLang="zh-CN" sz="2400" b="1" dirty="0">
              <a:solidFill>
                <a:schemeClr val="accent5">
                  <a:lumMod val="75000"/>
                </a:schemeClr>
              </a:solidFill>
              <a:latin typeface="Agency FB" panose="020B0503020202020204" pitchFamily="34" charset="0"/>
            </a:endParaRPr>
          </a:p>
          <a:p>
            <a:r>
              <a:rPr lang="zh-CN" altLang="en-US" sz="2000" dirty="0">
                <a:solidFill>
                  <a:schemeClr val="accent5">
                    <a:lumMod val="75000"/>
                  </a:schemeClr>
                </a:solidFill>
                <a:latin typeface="Agency FB" panose="020B0503020202020204" pitchFamily="34" charset="0"/>
              </a:rPr>
              <a:t>生物，动物，植物，自然</a:t>
            </a:r>
            <a:endParaRPr lang="en-US" altLang="zh-CN" sz="2000" dirty="0">
              <a:solidFill>
                <a:schemeClr val="accent5">
                  <a:lumMod val="75000"/>
                </a:schemeClr>
              </a:solidFill>
              <a:latin typeface="Agency FB" panose="020B0503020202020204" pitchFamily="34" charset="0"/>
            </a:endParaRPr>
          </a:p>
        </p:txBody>
      </p:sp>
      <p:cxnSp>
        <p:nvCxnSpPr>
          <p:cNvPr id="4" name="Straight Connector 3">
            <a:extLst>
              <a:ext uri="{FF2B5EF4-FFF2-40B4-BE49-F238E27FC236}">
                <a16:creationId xmlns:a16="http://schemas.microsoft.com/office/drawing/2014/main" id="{BE4ACE62-0E99-4B8A-AAAF-E470BB3240DF}"/>
              </a:ext>
            </a:extLst>
          </p:cNvPr>
          <p:cNvCxnSpPr>
            <a:cxnSpLocks/>
          </p:cNvCxnSpPr>
          <p:nvPr/>
        </p:nvCxnSpPr>
        <p:spPr>
          <a:xfrm>
            <a:off x="2529598" y="1522810"/>
            <a:ext cx="0" cy="3708864"/>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3E3E2E2-DB88-4484-9021-189F2758A733}"/>
              </a:ext>
            </a:extLst>
          </p:cNvPr>
          <p:cNvSpPr txBox="1"/>
          <p:nvPr/>
        </p:nvSpPr>
        <p:spPr>
          <a:xfrm>
            <a:off x="599488" y="1257361"/>
            <a:ext cx="1106393"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Week 1</a:t>
            </a:r>
            <a:endParaRPr lang="zh-CN" altLang="en-US" sz="3200" b="1" dirty="0">
              <a:solidFill>
                <a:schemeClr val="accent5">
                  <a:lumMod val="75000"/>
                </a:schemeClr>
              </a:solidFill>
              <a:latin typeface="Agency FB" panose="020B0503020202020204" pitchFamily="34" charset="0"/>
            </a:endParaRPr>
          </a:p>
        </p:txBody>
      </p:sp>
      <p:cxnSp>
        <p:nvCxnSpPr>
          <p:cNvPr id="22" name="Straight Arrow Connector 21">
            <a:extLst>
              <a:ext uri="{FF2B5EF4-FFF2-40B4-BE49-F238E27FC236}">
                <a16:creationId xmlns:a16="http://schemas.microsoft.com/office/drawing/2014/main" id="{4710E485-A055-431C-832F-CF35DC17B465}"/>
              </a:ext>
            </a:extLst>
          </p:cNvPr>
          <p:cNvCxnSpPr>
            <a:cxnSpLocks/>
          </p:cNvCxnSpPr>
          <p:nvPr/>
        </p:nvCxnSpPr>
        <p:spPr>
          <a:xfrm>
            <a:off x="599488" y="1097279"/>
            <a:ext cx="6433457" cy="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6C1D188D-808A-446D-B62A-3A61774C7D06}"/>
              </a:ext>
            </a:extLst>
          </p:cNvPr>
          <p:cNvSpPr txBox="1"/>
          <p:nvPr/>
        </p:nvSpPr>
        <p:spPr>
          <a:xfrm>
            <a:off x="3000754" y="2002218"/>
            <a:ext cx="2407271" cy="4385816"/>
          </a:xfrm>
          <a:prstGeom prst="rect">
            <a:avLst/>
          </a:prstGeom>
          <a:noFill/>
        </p:spPr>
        <p:txBody>
          <a:bodyPr wrap="square" rtlCol="0">
            <a:spAutoFit/>
          </a:bodyPr>
          <a:lstStyle/>
          <a:p>
            <a:pPr>
              <a:spcAft>
                <a:spcPts val="600"/>
              </a:spcAft>
            </a:pPr>
            <a:r>
              <a:rPr lang="en-US" altLang="zh-CN" sz="2400" b="1" u="sng" dirty="0">
                <a:solidFill>
                  <a:schemeClr val="accent5">
                    <a:lumMod val="75000"/>
                  </a:schemeClr>
                </a:solidFill>
                <a:latin typeface="Agency FB" panose="020B0503020202020204" pitchFamily="34" charset="0"/>
              </a:rPr>
              <a:t>CET 4</a:t>
            </a:r>
          </a:p>
          <a:p>
            <a:r>
              <a:rPr lang="en-US" altLang="zh-CN" sz="2400" dirty="0">
                <a:solidFill>
                  <a:schemeClr val="accent5">
                    <a:lumMod val="75000"/>
                  </a:schemeClr>
                </a:solidFill>
                <a:latin typeface="Agency FB" panose="020B0503020202020204" pitchFamily="34" charset="0"/>
              </a:rPr>
              <a:t>List 6-10</a:t>
            </a:r>
          </a:p>
          <a:p>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b="1" u="sng" dirty="0">
                <a:solidFill>
                  <a:schemeClr val="accent5">
                    <a:lumMod val="75000"/>
                  </a:schemeClr>
                </a:solidFill>
                <a:latin typeface="Agency FB" panose="020B0503020202020204" pitchFamily="34" charset="0"/>
              </a:rPr>
              <a:t>Social &amp; Humanity</a:t>
            </a:r>
          </a:p>
          <a:p>
            <a:r>
              <a:rPr lang="zh-CN" altLang="en-US" sz="2000" dirty="0">
                <a:solidFill>
                  <a:schemeClr val="accent5">
                    <a:lumMod val="75000"/>
                  </a:schemeClr>
                </a:solidFill>
                <a:latin typeface="Agency FB" panose="020B0503020202020204" pitchFamily="34" charset="0"/>
              </a:rPr>
              <a:t>社会，历史与考古，人类，人物，经济</a:t>
            </a:r>
            <a:endParaRPr lang="en-US" altLang="zh-CN" sz="2000" dirty="0">
              <a:solidFill>
                <a:schemeClr val="accent5">
                  <a:lumMod val="75000"/>
                </a:schemeClr>
              </a:solidFill>
              <a:latin typeface="Agency FB" panose="020B0503020202020204" pitchFamily="34" charset="0"/>
            </a:endParaRPr>
          </a:p>
          <a:p>
            <a:r>
              <a:rPr lang="en-US" altLang="zh-CN" sz="2400" dirty="0">
                <a:solidFill>
                  <a:schemeClr val="accent5">
                    <a:lumMod val="75000"/>
                  </a:schemeClr>
                </a:solidFill>
                <a:latin typeface="Agency FB" panose="020B0503020202020204" pitchFamily="34" charset="0"/>
              </a:rPr>
              <a:t>+</a:t>
            </a:r>
          </a:p>
          <a:p>
            <a:r>
              <a:rPr lang="zh-CN" altLang="en-US" sz="2000" dirty="0">
                <a:solidFill>
                  <a:schemeClr val="accent5">
                    <a:lumMod val="75000"/>
                  </a:schemeClr>
                </a:solidFill>
                <a:latin typeface="Agency FB" panose="020B0503020202020204" pitchFamily="34" charset="0"/>
              </a:rPr>
              <a:t>复习</a:t>
            </a:r>
            <a:endParaRPr lang="en-US" altLang="zh-CN" sz="2000" dirty="0">
              <a:solidFill>
                <a:schemeClr val="accent5">
                  <a:lumMod val="75000"/>
                </a:schemeClr>
              </a:solidFill>
              <a:latin typeface="Agency FB" panose="020B0503020202020204" pitchFamily="34" charset="0"/>
            </a:endParaRPr>
          </a:p>
          <a:p>
            <a:pPr>
              <a:spcAft>
                <a:spcPts val="600"/>
              </a:spcAft>
            </a:pPr>
            <a:r>
              <a:rPr lang="en-US" altLang="zh-CN" sz="2400" b="1" u="sng" dirty="0">
                <a:solidFill>
                  <a:schemeClr val="accent5">
                    <a:lumMod val="75000"/>
                  </a:schemeClr>
                </a:solidFill>
                <a:latin typeface="Agency FB" panose="020B0503020202020204" pitchFamily="34" charset="0"/>
              </a:rPr>
              <a:t>Life Science</a:t>
            </a:r>
            <a:endParaRPr lang="en-US" altLang="zh-CN" sz="2400" b="1" dirty="0">
              <a:solidFill>
                <a:schemeClr val="accent5">
                  <a:lumMod val="75000"/>
                </a:schemeClr>
              </a:solidFill>
              <a:latin typeface="Agency FB" panose="020B0503020202020204" pitchFamily="34" charset="0"/>
            </a:endParaRPr>
          </a:p>
          <a:p>
            <a:r>
              <a:rPr lang="zh-CN" altLang="en-US" sz="2000" dirty="0">
                <a:solidFill>
                  <a:schemeClr val="accent5">
                    <a:lumMod val="75000"/>
                  </a:schemeClr>
                </a:solidFill>
                <a:latin typeface="Agency FB" panose="020B0503020202020204" pitchFamily="34" charset="0"/>
              </a:rPr>
              <a:t>生物，动物，植物，自然</a:t>
            </a:r>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p:txBody>
      </p:sp>
      <p:sp>
        <p:nvSpPr>
          <p:cNvPr id="21" name="TextBox 20">
            <a:extLst>
              <a:ext uri="{FF2B5EF4-FFF2-40B4-BE49-F238E27FC236}">
                <a16:creationId xmlns:a16="http://schemas.microsoft.com/office/drawing/2014/main" id="{7B53ECCF-4857-4D7D-ABC6-336AFE10622F}"/>
              </a:ext>
            </a:extLst>
          </p:cNvPr>
          <p:cNvSpPr txBox="1"/>
          <p:nvPr/>
        </p:nvSpPr>
        <p:spPr>
          <a:xfrm>
            <a:off x="3000755" y="1257361"/>
            <a:ext cx="1191352"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Week 2</a:t>
            </a:r>
            <a:endParaRPr lang="zh-CN" altLang="en-US" sz="3200" b="1" dirty="0">
              <a:solidFill>
                <a:schemeClr val="accent5">
                  <a:lumMod val="75000"/>
                </a:schemeClr>
              </a:solidFill>
              <a:latin typeface="Agency FB" panose="020B0503020202020204" pitchFamily="34" charset="0"/>
            </a:endParaRPr>
          </a:p>
        </p:txBody>
      </p:sp>
      <p:sp>
        <p:nvSpPr>
          <p:cNvPr id="25" name="TextBox 24">
            <a:extLst>
              <a:ext uri="{FF2B5EF4-FFF2-40B4-BE49-F238E27FC236}">
                <a16:creationId xmlns:a16="http://schemas.microsoft.com/office/drawing/2014/main" id="{49014D38-7513-4D12-B463-E4A80A12C7B5}"/>
              </a:ext>
            </a:extLst>
          </p:cNvPr>
          <p:cNvSpPr txBox="1"/>
          <p:nvPr/>
        </p:nvSpPr>
        <p:spPr>
          <a:xfrm>
            <a:off x="5958593" y="2063178"/>
            <a:ext cx="2246961" cy="4693593"/>
          </a:xfrm>
          <a:prstGeom prst="rect">
            <a:avLst/>
          </a:prstGeom>
          <a:noFill/>
        </p:spPr>
        <p:txBody>
          <a:bodyPr wrap="square" rtlCol="0">
            <a:spAutoFit/>
          </a:bodyPr>
          <a:lstStyle/>
          <a:p>
            <a:pPr>
              <a:spcAft>
                <a:spcPts val="600"/>
              </a:spcAft>
            </a:pPr>
            <a:r>
              <a:rPr lang="en-US" altLang="zh-CN" sz="2400" b="1" u="sng" dirty="0">
                <a:solidFill>
                  <a:schemeClr val="accent5">
                    <a:lumMod val="75000"/>
                  </a:schemeClr>
                </a:solidFill>
                <a:latin typeface="Agency FB" panose="020B0503020202020204" pitchFamily="34" charset="0"/>
              </a:rPr>
              <a:t>CET 4</a:t>
            </a:r>
          </a:p>
          <a:p>
            <a:r>
              <a:rPr lang="en-US" altLang="zh-CN" sz="2400" dirty="0">
                <a:solidFill>
                  <a:schemeClr val="accent5">
                    <a:lumMod val="75000"/>
                  </a:schemeClr>
                </a:solidFill>
                <a:latin typeface="Agency FB" panose="020B0503020202020204" pitchFamily="34" charset="0"/>
              </a:rPr>
              <a:t>List 11-15</a:t>
            </a:r>
          </a:p>
          <a:p>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b="1" u="sng" dirty="0">
                <a:solidFill>
                  <a:schemeClr val="accent5">
                    <a:lumMod val="75000"/>
                  </a:schemeClr>
                </a:solidFill>
                <a:latin typeface="Agency FB" panose="020B0503020202020204" pitchFamily="34" charset="0"/>
              </a:rPr>
              <a:t>Social &amp; Humanity</a:t>
            </a:r>
          </a:p>
          <a:p>
            <a:r>
              <a:rPr lang="zh-CN" altLang="en-US" sz="2000" dirty="0">
                <a:solidFill>
                  <a:schemeClr val="accent5">
                    <a:lumMod val="75000"/>
                  </a:schemeClr>
                </a:solidFill>
                <a:latin typeface="Agency FB" panose="020B0503020202020204" pitchFamily="34" charset="0"/>
              </a:rPr>
              <a:t>教育，语言，宗教，政治，法律</a:t>
            </a:r>
            <a:endParaRPr lang="en-US" altLang="zh-CN" sz="2000" dirty="0">
              <a:solidFill>
                <a:schemeClr val="accent5">
                  <a:lumMod val="75000"/>
                </a:schemeClr>
              </a:solidFill>
              <a:latin typeface="Agency FB" panose="020B0503020202020204" pitchFamily="34" charset="0"/>
            </a:endParaRPr>
          </a:p>
          <a:p>
            <a:r>
              <a:rPr lang="en-US" altLang="zh-CN" sz="2400" dirty="0">
                <a:solidFill>
                  <a:schemeClr val="accent5">
                    <a:lumMod val="75000"/>
                  </a:schemeClr>
                </a:solidFill>
                <a:latin typeface="Agency FB" panose="020B0503020202020204" pitchFamily="34" charset="0"/>
              </a:rPr>
              <a:t>+</a:t>
            </a:r>
          </a:p>
          <a:p>
            <a:r>
              <a:rPr lang="zh-CN" altLang="en-US" sz="2000" dirty="0">
                <a:solidFill>
                  <a:schemeClr val="accent5">
                    <a:lumMod val="75000"/>
                  </a:schemeClr>
                </a:solidFill>
                <a:latin typeface="Agency FB" panose="020B0503020202020204" pitchFamily="34" charset="0"/>
              </a:rPr>
              <a:t>复习</a:t>
            </a:r>
            <a:endParaRPr lang="en-US" altLang="zh-CN" sz="2000" dirty="0">
              <a:solidFill>
                <a:schemeClr val="accent5">
                  <a:lumMod val="75000"/>
                </a:schemeClr>
              </a:solidFill>
              <a:latin typeface="Agency FB" panose="020B0503020202020204" pitchFamily="34" charset="0"/>
            </a:endParaRPr>
          </a:p>
          <a:p>
            <a:pPr>
              <a:spcAft>
                <a:spcPts val="600"/>
              </a:spcAft>
            </a:pPr>
            <a:r>
              <a:rPr lang="en-US" altLang="zh-CN" sz="2400" b="1" u="sng" dirty="0">
                <a:solidFill>
                  <a:schemeClr val="accent5">
                    <a:lumMod val="75000"/>
                  </a:schemeClr>
                </a:solidFill>
                <a:latin typeface="Agency FB" panose="020B0503020202020204" pitchFamily="34" charset="0"/>
              </a:rPr>
              <a:t>Social &amp; Humanity</a:t>
            </a:r>
          </a:p>
          <a:p>
            <a:r>
              <a:rPr lang="zh-CN" altLang="en-US" sz="2000" dirty="0">
                <a:solidFill>
                  <a:schemeClr val="accent5">
                    <a:lumMod val="75000"/>
                  </a:schemeClr>
                </a:solidFill>
                <a:latin typeface="Agency FB" panose="020B0503020202020204" pitchFamily="34" charset="0"/>
              </a:rPr>
              <a:t>社会，历史与考古，人类，人物，经济</a:t>
            </a:r>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p:txBody>
      </p:sp>
      <p:cxnSp>
        <p:nvCxnSpPr>
          <p:cNvPr id="26" name="Straight Connector 25">
            <a:extLst>
              <a:ext uri="{FF2B5EF4-FFF2-40B4-BE49-F238E27FC236}">
                <a16:creationId xmlns:a16="http://schemas.microsoft.com/office/drawing/2014/main" id="{DF362192-B43C-4694-A80F-83B4BF957BC4}"/>
              </a:ext>
            </a:extLst>
          </p:cNvPr>
          <p:cNvCxnSpPr>
            <a:cxnSpLocks/>
          </p:cNvCxnSpPr>
          <p:nvPr/>
        </p:nvCxnSpPr>
        <p:spPr>
          <a:xfrm>
            <a:off x="5563519" y="1518460"/>
            <a:ext cx="0" cy="3713214"/>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F572E4C-6FF4-42E9-86F3-C97B5CE409B9}"/>
              </a:ext>
            </a:extLst>
          </p:cNvPr>
          <p:cNvSpPr txBox="1"/>
          <p:nvPr/>
        </p:nvSpPr>
        <p:spPr>
          <a:xfrm>
            <a:off x="5958595" y="1318321"/>
            <a:ext cx="1199367"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Week 3</a:t>
            </a:r>
            <a:endParaRPr lang="zh-CN" altLang="en-US" sz="3200" b="1" dirty="0">
              <a:solidFill>
                <a:schemeClr val="accent5">
                  <a:lumMod val="75000"/>
                </a:schemeClr>
              </a:solidFill>
              <a:latin typeface="Agency FB" panose="020B0503020202020204" pitchFamily="34" charset="0"/>
            </a:endParaRPr>
          </a:p>
        </p:txBody>
      </p:sp>
      <p:sp>
        <p:nvSpPr>
          <p:cNvPr id="32" name="TextBox 31">
            <a:extLst>
              <a:ext uri="{FF2B5EF4-FFF2-40B4-BE49-F238E27FC236}">
                <a16:creationId xmlns:a16="http://schemas.microsoft.com/office/drawing/2014/main" id="{22EEE1AF-C224-4301-AE16-2DDA675867C9}"/>
              </a:ext>
            </a:extLst>
          </p:cNvPr>
          <p:cNvSpPr txBox="1"/>
          <p:nvPr/>
        </p:nvSpPr>
        <p:spPr>
          <a:xfrm>
            <a:off x="8924450" y="2063178"/>
            <a:ext cx="2246961" cy="4693593"/>
          </a:xfrm>
          <a:prstGeom prst="rect">
            <a:avLst/>
          </a:prstGeom>
          <a:noFill/>
        </p:spPr>
        <p:txBody>
          <a:bodyPr wrap="square" rtlCol="0">
            <a:spAutoFit/>
          </a:bodyPr>
          <a:lstStyle/>
          <a:p>
            <a:pPr>
              <a:spcAft>
                <a:spcPts val="600"/>
              </a:spcAft>
            </a:pPr>
            <a:r>
              <a:rPr lang="en-US" altLang="zh-CN" sz="2400" b="1" u="sng" dirty="0">
                <a:solidFill>
                  <a:schemeClr val="accent5">
                    <a:lumMod val="75000"/>
                  </a:schemeClr>
                </a:solidFill>
                <a:latin typeface="Agency FB" panose="020B0503020202020204" pitchFamily="34" charset="0"/>
              </a:rPr>
              <a:t>CET 4</a:t>
            </a:r>
          </a:p>
          <a:p>
            <a:r>
              <a:rPr lang="en-US" altLang="zh-CN" sz="2400" dirty="0">
                <a:solidFill>
                  <a:schemeClr val="accent5">
                    <a:lumMod val="75000"/>
                  </a:schemeClr>
                </a:solidFill>
                <a:latin typeface="Agency FB" panose="020B0503020202020204" pitchFamily="34" charset="0"/>
              </a:rPr>
              <a:t>List 16-20</a:t>
            </a:r>
          </a:p>
          <a:p>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b="1" u="sng" dirty="0">
                <a:solidFill>
                  <a:schemeClr val="accent5">
                    <a:lumMod val="75000"/>
                  </a:schemeClr>
                </a:solidFill>
                <a:latin typeface="Agency FB" panose="020B0503020202020204" pitchFamily="34" charset="0"/>
              </a:rPr>
              <a:t>Natural Science</a:t>
            </a:r>
          </a:p>
          <a:p>
            <a:r>
              <a:rPr lang="zh-CN" altLang="en-US" sz="2000" dirty="0">
                <a:solidFill>
                  <a:schemeClr val="accent5">
                    <a:lumMod val="75000"/>
                  </a:schemeClr>
                </a:solidFill>
                <a:latin typeface="Agency FB" panose="020B0503020202020204" pitchFamily="34" charset="0"/>
              </a:rPr>
              <a:t>物理，化学，地质地理，天文</a:t>
            </a:r>
            <a:endParaRPr lang="en-US" altLang="zh-CN" sz="2000" dirty="0">
              <a:solidFill>
                <a:schemeClr val="accent5">
                  <a:lumMod val="75000"/>
                </a:schemeClr>
              </a:solidFill>
              <a:latin typeface="Agency FB" panose="020B0503020202020204" pitchFamily="34" charset="0"/>
            </a:endParaRPr>
          </a:p>
          <a:p>
            <a:r>
              <a:rPr lang="en-US" altLang="zh-CN" sz="2400" dirty="0">
                <a:solidFill>
                  <a:schemeClr val="accent5">
                    <a:lumMod val="75000"/>
                  </a:schemeClr>
                </a:solidFill>
                <a:latin typeface="Agency FB" panose="020B0503020202020204" pitchFamily="34" charset="0"/>
              </a:rPr>
              <a:t>+</a:t>
            </a:r>
          </a:p>
          <a:p>
            <a:r>
              <a:rPr lang="zh-CN" altLang="en-US" sz="2000" dirty="0">
                <a:solidFill>
                  <a:schemeClr val="accent5">
                    <a:lumMod val="75000"/>
                  </a:schemeClr>
                </a:solidFill>
                <a:latin typeface="Agency FB" panose="020B0503020202020204" pitchFamily="34" charset="0"/>
              </a:rPr>
              <a:t>复习</a:t>
            </a:r>
            <a:endParaRPr lang="en-US" altLang="zh-CN" sz="2000" dirty="0">
              <a:solidFill>
                <a:schemeClr val="accent5">
                  <a:lumMod val="75000"/>
                </a:schemeClr>
              </a:solidFill>
              <a:latin typeface="Agency FB" panose="020B0503020202020204" pitchFamily="34" charset="0"/>
            </a:endParaRPr>
          </a:p>
          <a:p>
            <a:pPr>
              <a:spcAft>
                <a:spcPts val="600"/>
              </a:spcAft>
            </a:pPr>
            <a:r>
              <a:rPr lang="en-US" altLang="zh-CN" sz="2400" b="1" u="sng" dirty="0">
                <a:solidFill>
                  <a:schemeClr val="accent5">
                    <a:lumMod val="75000"/>
                  </a:schemeClr>
                </a:solidFill>
                <a:latin typeface="Agency FB" panose="020B0503020202020204" pitchFamily="34" charset="0"/>
              </a:rPr>
              <a:t>Social &amp; Humanity</a:t>
            </a:r>
          </a:p>
          <a:p>
            <a:r>
              <a:rPr lang="zh-CN" altLang="en-US" sz="2000" dirty="0">
                <a:solidFill>
                  <a:schemeClr val="accent5">
                    <a:lumMod val="75000"/>
                  </a:schemeClr>
                </a:solidFill>
                <a:latin typeface="Agency FB" panose="020B0503020202020204" pitchFamily="34" charset="0"/>
              </a:rPr>
              <a:t>教育，语言，宗教，政治，法律</a:t>
            </a:r>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p:txBody>
      </p:sp>
      <p:cxnSp>
        <p:nvCxnSpPr>
          <p:cNvPr id="33" name="Straight Connector 32">
            <a:extLst>
              <a:ext uri="{FF2B5EF4-FFF2-40B4-BE49-F238E27FC236}">
                <a16:creationId xmlns:a16="http://schemas.microsoft.com/office/drawing/2014/main" id="{E40F121B-39DF-46FB-A43B-423FD368DBB5}"/>
              </a:ext>
            </a:extLst>
          </p:cNvPr>
          <p:cNvCxnSpPr>
            <a:cxnSpLocks/>
          </p:cNvCxnSpPr>
          <p:nvPr/>
        </p:nvCxnSpPr>
        <p:spPr>
          <a:xfrm>
            <a:off x="8529376" y="1457500"/>
            <a:ext cx="0" cy="3774174"/>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A072F07C-E2E1-40A1-8368-B5D0CB7A42FF}"/>
              </a:ext>
            </a:extLst>
          </p:cNvPr>
          <p:cNvSpPr txBox="1"/>
          <p:nvPr/>
        </p:nvSpPr>
        <p:spPr>
          <a:xfrm>
            <a:off x="8924452" y="1318321"/>
            <a:ext cx="1197764"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Week 4</a:t>
            </a:r>
            <a:endParaRPr lang="zh-CN" altLang="en-US" sz="3200" b="1" dirty="0">
              <a:solidFill>
                <a:schemeClr val="accent5">
                  <a:lumMod val="75000"/>
                </a:schemeClr>
              </a:solidFill>
              <a:latin typeface="Agency FB" panose="020B0503020202020204" pitchFamily="34" charset="0"/>
            </a:endParaRPr>
          </a:p>
        </p:txBody>
      </p:sp>
    </p:spTree>
    <p:extLst>
      <p:ext uri="{BB962C8B-B14F-4D97-AF65-F5344CB8AC3E}">
        <p14:creationId xmlns:p14="http://schemas.microsoft.com/office/powerpoint/2010/main" val="2918280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15</a:t>
            </a:fld>
            <a:endParaRPr lang="en-US"/>
          </a:p>
        </p:txBody>
      </p:sp>
      <p:sp>
        <p:nvSpPr>
          <p:cNvPr id="8" name="TextBox 7">
            <a:extLst>
              <a:ext uri="{FF2B5EF4-FFF2-40B4-BE49-F238E27FC236}">
                <a16:creationId xmlns:a16="http://schemas.microsoft.com/office/drawing/2014/main" id="{9A0838D7-02DC-4A70-9937-6FCBF17CF4D0}"/>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cxnSp>
        <p:nvCxnSpPr>
          <p:cNvPr id="9" name="Straight Connector 8">
            <a:extLst>
              <a:ext uri="{FF2B5EF4-FFF2-40B4-BE49-F238E27FC236}">
                <a16:creationId xmlns:a16="http://schemas.microsoft.com/office/drawing/2014/main" id="{717492F4-0229-4B5C-BE87-6A29AC33B88A}"/>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F893DEF2-F683-41E1-ACC6-00CE85DB94E7}"/>
              </a:ext>
            </a:extLst>
          </p:cNvPr>
          <p:cNvSpPr txBox="1">
            <a:spLocks/>
          </p:cNvSpPr>
          <p:nvPr/>
        </p:nvSpPr>
        <p:spPr>
          <a:xfrm>
            <a:off x="538119" y="322667"/>
            <a:ext cx="5659481" cy="702203"/>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800" b="1" dirty="0">
                <a:solidFill>
                  <a:schemeClr val="accent5">
                    <a:lumMod val="75000"/>
                  </a:schemeClr>
                </a:solidFill>
                <a:latin typeface="Agency FB" panose="020B0503020202020204" pitchFamily="34" charset="0"/>
              </a:rPr>
              <a:t>Phase 2</a:t>
            </a:r>
            <a:endParaRPr lang="zh-CN" altLang="en-US" sz="4800" b="1" dirty="0">
              <a:solidFill>
                <a:schemeClr val="accent5">
                  <a:lumMod val="75000"/>
                </a:schemeClr>
              </a:solidFill>
              <a:latin typeface="Agency FB" panose="020B0503020202020204" pitchFamily="34" charset="0"/>
            </a:endParaRPr>
          </a:p>
        </p:txBody>
      </p:sp>
      <p:sp>
        <p:nvSpPr>
          <p:cNvPr id="11" name="TextBox 10">
            <a:extLst>
              <a:ext uri="{FF2B5EF4-FFF2-40B4-BE49-F238E27FC236}">
                <a16:creationId xmlns:a16="http://schemas.microsoft.com/office/drawing/2014/main" id="{DDA61CE9-5302-43A7-9491-54AC6EC93DBE}"/>
              </a:ext>
            </a:extLst>
          </p:cNvPr>
          <p:cNvSpPr txBox="1"/>
          <p:nvPr/>
        </p:nvSpPr>
        <p:spPr>
          <a:xfrm>
            <a:off x="599487" y="2002218"/>
            <a:ext cx="2245773" cy="4385816"/>
          </a:xfrm>
          <a:prstGeom prst="rect">
            <a:avLst/>
          </a:prstGeom>
          <a:noFill/>
        </p:spPr>
        <p:txBody>
          <a:bodyPr wrap="square" rtlCol="0">
            <a:spAutoFit/>
          </a:bodyPr>
          <a:lstStyle/>
          <a:p>
            <a:pPr>
              <a:spcAft>
                <a:spcPts val="600"/>
              </a:spcAft>
            </a:pPr>
            <a:r>
              <a:rPr lang="en-US" altLang="zh-CN" sz="2400" b="1" u="sng" dirty="0">
                <a:solidFill>
                  <a:schemeClr val="accent5">
                    <a:lumMod val="75000"/>
                  </a:schemeClr>
                </a:solidFill>
                <a:latin typeface="Agency FB" panose="020B0503020202020204" pitchFamily="34" charset="0"/>
              </a:rPr>
              <a:t>CET 4</a:t>
            </a:r>
          </a:p>
          <a:p>
            <a:r>
              <a:rPr lang="en-US" altLang="zh-CN" sz="2400" dirty="0">
                <a:solidFill>
                  <a:schemeClr val="accent5">
                    <a:lumMod val="75000"/>
                  </a:schemeClr>
                </a:solidFill>
                <a:latin typeface="Agency FB" panose="020B0503020202020204" pitchFamily="34" charset="0"/>
              </a:rPr>
              <a:t>List 21-25</a:t>
            </a:r>
          </a:p>
          <a:p>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b="1" u="sng" dirty="0">
                <a:solidFill>
                  <a:schemeClr val="accent5">
                    <a:lumMod val="75000"/>
                  </a:schemeClr>
                </a:solidFill>
                <a:latin typeface="Agency FB" panose="020B0503020202020204" pitchFamily="34" charset="0"/>
              </a:rPr>
              <a:t>Natural Science</a:t>
            </a:r>
          </a:p>
          <a:p>
            <a:r>
              <a:rPr lang="zh-CN" altLang="en-US" sz="2000" dirty="0">
                <a:solidFill>
                  <a:schemeClr val="accent5">
                    <a:lumMod val="75000"/>
                  </a:schemeClr>
                </a:solidFill>
                <a:latin typeface="Agency FB" panose="020B0503020202020204" pitchFamily="34" charset="0"/>
              </a:rPr>
              <a:t>医学，气象</a:t>
            </a:r>
            <a:endParaRPr lang="en-US" altLang="zh-CN" sz="2000" dirty="0">
              <a:solidFill>
                <a:schemeClr val="accent5">
                  <a:lumMod val="75000"/>
                </a:schemeClr>
              </a:solidFill>
              <a:latin typeface="Agency FB" panose="020B0503020202020204" pitchFamily="34" charset="0"/>
            </a:endParaRPr>
          </a:p>
          <a:p>
            <a:r>
              <a:rPr lang="en-US" altLang="zh-CN" sz="2400" dirty="0">
                <a:solidFill>
                  <a:schemeClr val="accent5">
                    <a:lumMod val="75000"/>
                  </a:schemeClr>
                </a:solidFill>
                <a:latin typeface="Agency FB" panose="020B0503020202020204" pitchFamily="34" charset="0"/>
              </a:rPr>
              <a:t>+</a:t>
            </a:r>
          </a:p>
          <a:p>
            <a:r>
              <a:rPr lang="zh-CN" altLang="en-US" sz="2000" dirty="0">
                <a:solidFill>
                  <a:schemeClr val="accent5">
                    <a:lumMod val="75000"/>
                  </a:schemeClr>
                </a:solidFill>
                <a:latin typeface="Agency FB" panose="020B0503020202020204" pitchFamily="34" charset="0"/>
              </a:rPr>
              <a:t>复习</a:t>
            </a:r>
            <a:endParaRPr lang="en-US" altLang="zh-CN" sz="2000" dirty="0">
              <a:solidFill>
                <a:schemeClr val="accent5">
                  <a:lumMod val="75000"/>
                </a:schemeClr>
              </a:solidFill>
              <a:latin typeface="Agency FB" panose="020B0503020202020204" pitchFamily="34" charset="0"/>
            </a:endParaRPr>
          </a:p>
          <a:p>
            <a:pPr>
              <a:spcAft>
                <a:spcPts val="600"/>
              </a:spcAft>
            </a:pPr>
            <a:r>
              <a:rPr lang="en-US" altLang="zh-CN" sz="2400" b="1" u="sng" dirty="0">
                <a:solidFill>
                  <a:schemeClr val="accent5">
                    <a:lumMod val="75000"/>
                  </a:schemeClr>
                </a:solidFill>
                <a:latin typeface="Agency FB" panose="020B0503020202020204" pitchFamily="34" charset="0"/>
              </a:rPr>
              <a:t>Natural Science</a:t>
            </a:r>
          </a:p>
          <a:p>
            <a:r>
              <a:rPr lang="zh-CN" altLang="en-US" sz="2000" dirty="0">
                <a:solidFill>
                  <a:schemeClr val="accent5">
                    <a:lumMod val="75000"/>
                  </a:schemeClr>
                </a:solidFill>
                <a:latin typeface="Agency FB" panose="020B0503020202020204" pitchFamily="34" charset="0"/>
              </a:rPr>
              <a:t>物理，化学，地质地理，天文</a:t>
            </a:r>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p:txBody>
      </p:sp>
      <p:cxnSp>
        <p:nvCxnSpPr>
          <p:cNvPr id="4" name="Straight Connector 3">
            <a:extLst>
              <a:ext uri="{FF2B5EF4-FFF2-40B4-BE49-F238E27FC236}">
                <a16:creationId xmlns:a16="http://schemas.microsoft.com/office/drawing/2014/main" id="{BE4ACE62-0E99-4B8A-AAAF-E470BB3240DF}"/>
              </a:ext>
            </a:extLst>
          </p:cNvPr>
          <p:cNvCxnSpPr>
            <a:cxnSpLocks/>
          </p:cNvCxnSpPr>
          <p:nvPr/>
        </p:nvCxnSpPr>
        <p:spPr>
          <a:xfrm>
            <a:off x="2947603" y="1522810"/>
            <a:ext cx="0" cy="3506390"/>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3E3E2E2-DB88-4484-9021-189F2758A733}"/>
              </a:ext>
            </a:extLst>
          </p:cNvPr>
          <p:cNvSpPr txBox="1"/>
          <p:nvPr/>
        </p:nvSpPr>
        <p:spPr>
          <a:xfrm>
            <a:off x="599488" y="1257361"/>
            <a:ext cx="1196161"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Week 5</a:t>
            </a:r>
            <a:endParaRPr lang="zh-CN" altLang="en-US" sz="3200" b="1" dirty="0">
              <a:solidFill>
                <a:schemeClr val="accent5">
                  <a:lumMod val="75000"/>
                </a:schemeClr>
              </a:solidFill>
              <a:latin typeface="Agency FB" panose="020B0503020202020204" pitchFamily="34" charset="0"/>
            </a:endParaRPr>
          </a:p>
        </p:txBody>
      </p:sp>
      <p:cxnSp>
        <p:nvCxnSpPr>
          <p:cNvPr id="22" name="Straight Arrow Connector 21">
            <a:extLst>
              <a:ext uri="{FF2B5EF4-FFF2-40B4-BE49-F238E27FC236}">
                <a16:creationId xmlns:a16="http://schemas.microsoft.com/office/drawing/2014/main" id="{4710E485-A055-431C-832F-CF35DC17B465}"/>
              </a:ext>
            </a:extLst>
          </p:cNvPr>
          <p:cNvCxnSpPr>
            <a:cxnSpLocks/>
          </p:cNvCxnSpPr>
          <p:nvPr/>
        </p:nvCxnSpPr>
        <p:spPr>
          <a:xfrm>
            <a:off x="599488" y="1097279"/>
            <a:ext cx="6433457" cy="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6C1D188D-808A-446D-B62A-3A61774C7D06}"/>
              </a:ext>
            </a:extLst>
          </p:cNvPr>
          <p:cNvSpPr txBox="1"/>
          <p:nvPr/>
        </p:nvSpPr>
        <p:spPr>
          <a:xfrm>
            <a:off x="3340387" y="2002218"/>
            <a:ext cx="2407271" cy="3770263"/>
          </a:xfrm>
          <a:prstGeom prst="rect">
            <a:avLst/>
          </a:prstGeom>
          <a:noFill/>
        </p:spPr>
        <p:txBody>
          <a:bodyPr wrap="square" rtlCol="0">
            <a:spAutoFit/>
          </a:bodyPr>
          <a:lstStyle/>
          <a:p>
            <a:pPr>
              <a:spcAft>
                <a:spcPts val="600"/>
              </a:spcAft>
            </a:pPr>
            <a:r>
              <a:rPr lang="en-US" altLang="zh-CN" sz="2400" b="1" u="sng" dirty="0">
                <a:solidFill>
                  <a:schemeClr val="accent5">
                    <a:lumMod val="75000"/>
                  </a:schemeClr>
                </a:solidFill>
                <a:latin typeface="Agency FB" panose="020B0503020202020204" pitchFamily="34" charset="0"/>
              </a:rPr>
              <a:t>CET 4</a:t>
            </a:r>
          </a:p>
          <a:p>
            <a:r>
              <a:rPr lang="en-US" altLang="zh-CN" sz="2400" dirty="0">
                <a:solidFill>
                  <a:schemeClr val="accent5">
                    <a:lumMod val="75000"/>
                  </a:schemeClr>
                </a:solidFill>
                <a:latin typeface="Agency FB" panose="020B0503020202020204" pitchFamily="34" charset="0"/>
              </a:rPr>
              <a:t>List 26-30</a:t>
            </a:r>
          </a:p>
          <a:p>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b="1" u="sng" dirty="0">
                <a:solidFill>
                  <a:schemeClr val="accent5">
                    <a:lumMod val="75000"/>
                  </a:schemeClr>
                </a:solidFill>
                <a:latin typeface="Agency FB" panose="020B0503020202020204" pitchFamily="34" charset="0"/>
              </a:rPr>
              <a:t>Life Science</a:t>
            </a:r>
            <a:endParaRPr lang="en-US" altLang="zh-CN" sz="2400" b="1" dirty="0">
              <a:solidFill>
                <a:schemeClr val="accent5">
                  <a:lumMod val="75000"/>
                </a:schemeClr>
              </a:solidFill>
              <a:latin typeface="Agency FB" panose="020B0503020202020204" pitchFamily="34" charset="0"/>
            </a:endParaRPr>
          </a:p>
          <a:p>
            <a:r>
              <a:rPr lang="en-US" altLang="zh-CN" sz="2000" dirty="0">
                <a:solidFill>
                  <a:schemeClr val="accent5">
                    <a:lumMod val="75000"/>
                  </a:schemeClr>
                </a:solidFill>
                <a:latin typeface="Agency FB" panose="020B0503020202020204" pitchFamily="34" charset="0"/>
              </a:rPr>
              <a:t>Full Review</a:t>
            </a:r>
          </a:p>
          <a:p>
            <a:r>
              <a:rPr lang="en-US" altLang="zh-CN" sz="2400" dirty="0">
                <a:solidFill>
                  <a:schemeClr val="accent5">
                    <a:lumMod val="75000"/>
                  </a:schemeClr>
                </a:solidFill>
                <a:latin typeface="Agency FB" panose="020B0503020202020204" pitchFamily="34" charset="0"/>
              </a:rPr>
              <a:t>+</a:t>
            </a:r>
          </a:p>
          <a:p>
            <a:r>
              <a:rPr lang="zh-CN" altLang="en-US" sz="2000" dirty="0">
                <a:solidFill>
                  <a:schemeClr val="accent5">
                    <a:lumMod val="75000"/>
                  </a:schemeClr>
                </a:solidFill>
                <a:latin typeface="Agency FB" panose="020B0503020202020204" pitchFamily="34" charset="0"/>
              </a:rPr>
              <a:t>复习</a:t>
            </a:r>
            <a:endParaRPr lang="en-US" altLang="zh-CN" sz="2000" dirty="0">
              <a:solidFill>
                <a:schemeClr val="accent5">
                  <a:lumMod val="75000"/>
                </a:schemeClr>
              </a:solidFill>
              <a:latin typeface="Agency FB" panose="020B0503020202020204" pitchFamily="34" charset="0"/>
            </a:endParaRPr>
          </a:p>
          <a:p>
            <a:pPr>
              <a:spcAft>
                <a:spcPts val="600"/>
              </a:spcAft>
            </a:pPr>
            <a:r>
              <a:rPr lang="en-US" altLang="zh-CN" sz="2400" b="1" u="sng" dirty="0">
                <a:solidFill>
                  <a:schemeClr val="accent5">
                    <a:lumMod val="75000"/>
                  </a:schemeClr>
                </a:solidFill>
                <a:latin typeface="Agency FB" panose="020B0503020202020204" pitchFamily="34" charset="0"/>
              </a:rPr>
              <a:t>Natural Science</a:t>
            </a:r>
          </a:p>
          <a:p>
            <a:r>
              <a:rPr lang="zh-CN" altLang="en-US" sz="2000" dirty="0">
                <a:solidFill>
                  <a:schemeClr val="accent5">
                    <a:lumMod val="75000"/>
                  </a:schemeClr>
                </a:solidFill>
                <a:latin typeface="Agency FB" panose="020B0503020202020204" pitchFamily="34" charset="0"/>
              </a:rPr>
              <a:t>医学，气象</a:t>
            </a:r>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p:txBody>
      </p:sp>
      <p:sp>
        <p:nvSpPr>
          <p:cNvPr id="21" name="TextBox 20">
            <a:extLst>
              <a:ext uri="{FF2B5EF4-FFF2-40B4-BE49-F238E27FC236}">
                <a16:creationId xmlns:a16="http://schemas.microsoft.com/office/drawing/2014/main" id="{7B53ECCF-4857-4D7D-ABC6-336AFE10622F}"/>
              </a:ext>
            </a:extLst>
          </p:cNvPr>
          <p:cNvSpPr txBox="1"/>
          <p:nvPr/>
        </p:nvSpPr>
        <p:spPr>
          <a:xfrm>
            <a:off x="3340388" y="1257361"/>
            <a:ext cx="1199367"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Week 6</a:t>
            </a:r>
            <a:endParaRPr lang="zh-CN" altLang="en-US" sz="3200" b="1" dirty="0">
              <a:solidFill>
                <a:schemeClr val="accent5">
                  <a:lumMod val="75000"/>
                </a:schemeClr>
              </a:solidFill>
              <a:latin typeface="Agency FB" panose="020B0503020202020204" pitchFamily="34" charset="0"/>
            </a:endParaRPr>
          </a:p>
        </p:txBody>
      </p:sp>
      <p:sp>
        <p:nvSpPr>
          <p:cNvPr id="25" name="TextBox 24">
            <a:extLst>
              <a:ext uri="{FF2B5EF4-FFF2-40B4-BE49-F238E27FC236}">
                <a16:creationId xmlns:a16="http://schemas.microsoft.com/office/drawing/2014/main" id="{49014D38-7513-4D12-B463-E4A80A12C7B5}"/>
              </a:ext>
            </a:extLst>
          </p:cNvPr>
          <p:cNvSpPr txBox="1"/>
          <p:nvPr/>
        </p:nvSpPr>
        <p:spPr>
          <a:xfrm>
            <a:off x="6298226" y="2063178"/>
            <a:ext cx="2246961" cy="2769989"/>
          </a:xfrm>
          <a:prstGeom prst="rect">
            <a:avLst/>
          </a:prstGeom>
          <a:noFill/>
        </p:spPr>
        <p:txBody>
          <a:bodyPr wrap="square" rtlCol="0">
            <a:spAutoFit/>
          </a:bodyPr>
          <a:lstStyle/>
          <a:p>
            <a:pPr>
              <a:spcAft>
                <a:spcPts val="600"/>
              </a:spcAft>
            </a:pPr>
            <a:r>
              <a:rPr lang="en-US" altLang="zh-CN" sz="2400" b="1" u="sng" dirty="0">
                <a:solidFill>
                  <a:schemeClr val="accent5">
                    <a:lumMod val="75000"/>
                  </a:schemeClr>
                </a:solidFill>
                <a:latin typeface="Agency FB" panose="020B0503020202020204" pitchFamily="34" charset="0"/>
              </a:rPr>
              <a:t>CET 4</a:t>
            </a:r>
          </a:p>
          <a:p>
            <a:r>
              <a:rPr lang="en-US" altLang="zh-CN" sz="2400" dirty="0">
                <a:solidFill>
                  <a:schemeClr val="accent5">
                    <a:lumMod val="75000"/>
                  </a:schemeClr>
                </a:solidFill>
                <a:latin typeface="Agency FB" panose="020B0503020202020204" pitchFamily="34" charset="0"/>
              </a:rPr>
              <a:t>List 31-35</a:t>
            </a:r>
          </a:p>
          <a:p>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b="1" u="sng" dirty="0">
                <a:solidFill>
                  <a:schemeClr val="accent5">
                    <a:lumMod val="75000"/>
                  </a:schemeClr>
                </a:solidFill>
                <a:latin typeface="Agency FB" panose="020B0503020202020204" pitchFamily="34" charset="0"/>
              </a:rPr>
              <a:t>Social Science &amp; Humanity</a:t>
            </a:r>
          </a:p>
          <a:p>
            <a:r>
              <a:rPr lang="en-US" altLang="zh-CN" sz="2400" dirty="0">
                <a:solidFill>
                  <a:schemeClr val="accent5">
                    <a:lumMod val="75000"/>
                  </a:schemeClr>
                </a:solidFill>
                <a:latin typeface="Agency FB" panose="020B0503020202020204" pitchFamily="34" charset="0"/>
              </a:rPr>
              <a:t>Full Review</a:t>
            </a:r>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p:txBody>
      </p:sp>
      <p:cxnSp>
        <p:nvCxnSpPr>
          <p:cNvPr id="26" name="Straight Connector 25">
            <a:extLst>
              <a:ext uri="{FF2B5EF4-FFF2-40B4-BE49-F238E27FC236}">
                <a16:creationId xmlns:a16="http://schemas.microsoft.com/office/drawing/2014/main" id="{DF362192-B43C-4694-A80F-83B4BF957BC4}"/>
              </a:ext>
            </a:extLst>
          </p:cNvPr>
          <p:cNvCxnSpPr>
            <a:cxnSpLocks/>
          </p:cNvCxnSpPr>
          <p:nvPr/>
        </p:nvCxnSpPr>
        <p:spPr>
          <a:xfrm>
            <a:off x="5903152" y="1518460"/>
            <a:ext cx="0" cy="3556460"/>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F572E4C-6FF4-42E9-86F3-C97B5CE409B9}"/>
              </a:ext>
            </a:extLst>
          </p:cNvPr>
          <p:cNvSpPr txBox="1"/>
          <p:nvPr/>
        </p:nvSpPr>
        <p:spPr>
          <a:xfrm>
            <a:off x="6298228" y="1318321"/>
            <a:ext cx="1199367"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Week 7</a:t>
            </a:r>
            <a:endParaRPr lang="zh-CN" altLang="en-US" sz="3200" b="1" dirty="0">
              <a:solidFill>
                <a:schemeClr val="accent5">
                  <a:lumMod val="75000"/>
                </a:schemeClr>
              </a:solidFill>
              <a:latin typeface="Agency FB" panose="020B0503020202020204" pitchFamily="34" charset="0"/>
            </a:endParaRPr>
          </a:p>
        </p:txBody>
      </p:sp>
      <p:sp>
        <p:nvSpPr>
          <p:cNvPr id="32" name="TextBox 31">
            <a:extLst>
              <a:ext uri="{FF2B5EF4-FFF2-40B4-BE49-F238E27FC236}">
                <a16:creationId xmlns:a16="http://schemas.microsoft.com/office/drawing/2014/main" id="{22EEE1AF-C224-4301-AE16-2DDA675867C9}"/>
              </a:ext>
            </a:extLst>
          </p:cNvPr>
          <p:cNvSpPr txBox="1"/>
          <p:nvPr/>
        </p:nvSpPr>
        <p:spPr>
          <a:xfrm>
            <a:off x="8756122" y="2063178"/>
            <a:ext cx="2246961" cy="2646878"/>
          </a:xfrm>
          <a:prstGeom prst="rect">
            <a:avLst/>
          </a:prstGeom>
          <a:noFill/>
        </p:spPr>
        <p:txBody>
          <a:bodyPr wrap="square" rtlCol="0">
            <a:spAutoFit/>
          </a:bodyPr>
          <a:lstStyle/>
          <a:p>
            <a:pPr>
              <a:spcAft>
                <a:spcPts val="600"/>
              </a:spcAft>
            </a:pPr>
            <a:r>
              <a:rPr lang="en-US" altLang="zh-CN" sz="2400" b="1" u="sng" dirty="0">
                <a:solidFill>
                  <a:schemeClr val="accent5">
                    <a:lumMod val="75000"/>
                  </a:schemeClr>
                </a:solidFill>
                <a:latin typeface="Agency FB" panose="020B0503020202020204" pitchFamily="34" charset="0"/>
              </a:rPr>
              <a:t>CET 4</a:t>
            </a:r>
          </a:p>
          <a:p>
            <a:r>
              <a:rPr lang="en-US" altLang="zh-CN" sz="2400" dirty="0">
                <a:solidFill>
                  <a:schemeClr val="accent5">
                    <a:lumMod val="75000"/>
                  </a:schemeClr>
                </a:solidFill>
                <a:latin typeface="Agency FB" panose="020B0503020202020204" pitchFamily="34" charset="0"/>
              </a:rPr>
              <a:t>Full Review</a:t>
            </a:r>
          </a:p>
          <a:p>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b="1" u="sng" dirty="0">
                <a:solidFill>
                  <a:schemeClr val="accent5">
                    <a:lumMod val="75000"/>
                  </a:schemeClr>
                </a:solidFill>
                <a:latin typeface="Agency FB" panose="020B0503020202020204" pitchFamily="34" charset="0"/>
              </a:rPr>
              <a:t>Natural Science</a:t>
            </a:r>
            <a:endParaRPr lang="en-US" altLang="zh-CN" sz="2000" dirty="0">
              <a:solidFill>
                <a:schemeClr val="accent5">
                  <a:lumMod val="75000"/>
                </a:schemeClr>
              </a:solidFill>
              <a:latin typeface="Agency FB" panose="020B0503020202020204" pitchFamily="34" charset="0"/>
            </a:endParaRPr>
          </a:p>
          <a:p>
            <a:r>
              <a:rPr lang="en-US" altLang="zh-CN" sz="2000" dirty="0">
                <a:solidFill>
                  <a:schemeClr val="accent5">
                    <a:lumMod val="75000"/>
                  </a:schemeClr>
                </a:solidFill>
                <a:latin typeface="Agency FB" panose="020B0503020202020204" pitchFamily="34" charset="0"/>
              </a:rPr>
              <a:t>Full Review</a:t>
            </a:r>
          </a:p>
          <a:p>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p:txBody>
      </p:sp>
      <p:cxnSp>
        <p:nvCxnSpPr>
          <p:cNvPr id="33" name="Straight Connector 32">
            <a:extLst>
              <a:ext uri="{FF2B5EF4-FFF2-40B4-BE49-F238E27FC236}">
                <a16:creationId xmlns:a16="http://schemas.microsoft.com/office/drawing/2014/main" id="{E40F121B-39DF-46FB-A43B-423FD368DBB5}"/>
              </a:ext>
            </a:extLst>
          </p:cNvPr>
          <p:cNvCxnSpPr>
            <a:cxnSpLocks/>
          </p:cNvCxnSpPr>
          <p:nvPr/>
        </p:nvCxnSpPr>
        <p:spPr>
          <a:xfrm>
            <a:off x="8545187" y="1464031"/>
            <a:ext cx="0" cy="3493323"/>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A072F07C-E2E1-40A1-8368-B5D0CB7A42FF}"/>
              </a:ext>
            </a:extLst>
          </p:cNvPr>
          <p:cNvSpPr txBox="1"/>
          <p:nvPr/>
        </p:nvSpPr>
        <p:spPr>
          <a:xfrm>
            <a:off x="9095757" y="1318321"/>
            <a:ext cx="1202573"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Week 8</a:t>
            </a:r>
            <a:endParaRPr lang="zh-CN" altLang="en-US" sz="3200" b="1" dirty="0">
              <a:solidFill>
                <a:schemeClr val="accent5">
                  <a:lumMod val="75000"/>
                </a:schemeClr>
              </a:solidFill>
              <a:latin typeface="Agency FB" panose="020B0503020202020204" pitchFamily="34" charset="0"/>
            </a:endParaRPr>
          </a:p>
        </p:txBody>
      </p:sp>
    </p:spTree>
    <p:extLst>
      <p:ext uri="{BB962C8B-B14F-4D97-AF65-F5344CB8AC3E}">
        <p14:creationId xmlns:p14="http://schemas.microsoft.com/office/powerpoint/2010/main" val="29137011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BA8B09E-D240-4825-9F0A-CDCEBCB48032}"/>
              </a:ext>
            </a:extLst>
          </p:cNvPr>
          <p:cNvSpPr txBox="1"/>
          <p:nvPr/>
        </p:nvSpPr>
        <p:spPr>
          <a:xfrm>
            <a:off x="911705" y="610234"/>
            <a:ext cx="10353454" cy="4093428"/>
          </a:xfrm>
          <a:prstGeom prst="rect">
            <a:avLst/>
          </a:prstGeom>
          <a:noFill/>
        </p:spPr>
        <p:txBody>
          <a:bodyPr wrap="square" rtlCol="0">
            <a:spAutoFit/>
          </a:bodyPr>
          <a:lstStyle/>
          <a:p>
            <a:r>
              <a:rPr lang="en-US" altLang="zh-CN" sz="3600" b="1" dirty="0">
                <a:solidFill>
                  <a:schemeClr val="accent5">
                    <a:lumMod val="75000"/>
                  </a:schemeClr>
                </a:solidFill>
                <a:latin typeface="Agency FB" panose="020B0503020202020204" pitchFamily="34" charset="0"/>
              </a:rPr>
              <a:t>Action Items</a:t>
            </a:r>
            <a:endParaRPr lang="en-US" sz="4000" b="1" dirty="0">
              <a:solidFill>
                <a:schemeClr val="accent5">
                  <a:lumMod val="75000"/>
                </a:schemeClr>
              </a:solidFill>
              <a:latin typeface="Agency FB" panose="020B0503020202020204" pitchFamily="34" charset="0"/>
            </a:endParaRPr>
          </a:p>
          <a:p>
            <a:endParaRPr lang="en-US" sz="3200" b="1"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Vocab for both reading &amp; listening – one list /day</a:t>
            </a:r>
          </a:p>
          <a:p>
            <a:pPr marL="514350" indent="-514350">
              <a:buAutoNum type="arabicPeriod"/>
            </a:pPr>
            <a:r>
              <a:rPr lang="en-US" altLang="zh-CN" sz="3200" b="1" dirty="0">
                <a:solidFill>
                  <a:schemeClr val="accent5">
                    <a:lumMod val="75000"/>
                  </a:schemeClr>
                </a:solidFill>
                <a:latin typeface="Agency FB" panose="020B0503020202020204" pitchFamily="34" charset="0"/>
              </a:rPr>
              <a:t>Sentence analysis for reading &amp; listening</a:t>
            </a:r>
            <a:endParaRPr lang="en-US" sz="3200" b="1"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Follow documentary for 40-60 minutes / day / daily reading on </a:t>
            </a:r>
            <a:r>
              <a:rPr lang="en-US" sz="3200" dirty="0" err="1">
                <a:solidFill>
                  <a:schemeClr val="accent5">
                    <a:lumMod val="75000"/>
                  </a:schemeClr>
                </a:solidFill>
                <a:latin typeface="Agency FB" panose="020B0503020202020204" pitchFamily="34" charset="0"/>
              </a:rPr>
              <a:t>NatGeo</a:t>
            </a:r>
            <a:endParaRPr lang="en-US" sz="3200"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Read out conversation – start using English from today</a:t>
            </a:r>
          </a:p>
          <a:p>
            <a:pPr marL="514350" indent="-514350">
              <a:buAutoNum type="arabicPeriod"/>
            </a:pPr>
            <a:r>
              <a:rPr lang="en-US" sz="3200" dirty="0">
                <a:solidFill>
                  <a:schemeClr val="accent5">
                    <a:lumMod val="75000"/>
                  </a:schemeClr>
                </a:solidFill>
                <a:latin typeface="Agency FB" panose="020B0503020202020204" pitchFamily="34" charset="0"/>
              </a:rPr>
              <a:t>Plan for a mock test or home edition between 9/28-10/2</a:t>
            </a:r>
          </a:p>
          <a:p>
            <a:endParaRPr lang="en-US" sz="3200" b="1" dirty="0">
              <a:solidFill>
                <a:schemeClr val="accent5">
                  <a:lumMod val="75000"/>
                </a:schemeClr>
              </a:solidFill>
              <a:latin typeface="Agency FB" panose="020B0503020202020204" pitchFamily="34" charset="0"/>
            </a:endParaRPr>
          </a:p>
        </p:txBody>
      </p:sp>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16</a:t>
            </a:fld>
            <a:endParaRPr lang="en-US"/>
          </a:p>
        </p:txBody>
      </p:sp>
      <p:cxnSp>
        <p:nvCxnSpPr>
          <p:cNvPr id="3" name="Straight Connector 2">
            <a:extLst>
              <a:ext uri="{FF2B5EF4-FFF2-40B4-BE49-F238E27FC236}">
                <a16:creationId xmlns:a16="http://schemas.microsoft.com/office/drawing/2014/main" id="{18BF3231-4986-6D18-D9F5-A28AE68F9F31}"/>
              </a:ext>
            </a:extLst>
          </p:cNvPr>
          <p:cNvCxnSpPr/>
          <p:nvPr/>
        </p:nvCxnSpPr>
        <p:spPr>
          <a:xfrm>
            <a:off x="352338" y="207627"/>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16768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17</a:t>
            </a:fld>
            <a:endParaRPr lang="en-US"/>
          </a:p>
        </p:txBody>
      </p:sp>
      <p:sp>
        <p:nvSpPr>
          <p:cNvPr id="8" name="TextBox 7">
            <a:extLst>
              <a:ext uri="{FF2B5EF4-FFF2-40B4-BE49-F238E27FC236}">
                <a16:creationId xmlns:a16="http://schemas.microsoft.com/office/drawing/2014/main" id="{9760DE3F-C2D4-427D-9007-DB4825644FE7}"/>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cxnSp>
        <p:nvCxnSpPr>
          <p:cNvPr id="7" name="Straight Connector 6">
            <a:extLst>
              <a:ext uri="{FF2B5EF4-FFF2-40B4-BE49-F238E27FC236}">
                <a16:creationId xmlns:a16="http://schemas.microsoft.com/office/drawing/2014/main" id="{598D1787-E322-4737-B814-35A5CB0468C0}"/>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ABC255A-83F3-47E4-9735-435C975EF12B}"/>
              </a:ext>
            </a:extLst>
          </p:cNvPr>
          <p:cNvSpPr txBox="1"/>
          <p:nvPr/>
        </p:nvSpPr>
        <p:spPr>
          <a:xfrm>
            <a:off x="911704" y="1038598"/>
            <a:ext cx="9981581" cy="3046988"/>
          </a:xfrm>
          <a:prstGeom prst="rect">
            <a:avLst/>
          </a:prstGeom>
          <a:noFill/>
        </p:spPr>
        <p:txBody>
          <a:bodyPr wrap="square" rtlCol="0">
            <a:spAutoFit/>
          </a:bodyPr>
          <a:lstStyle/>
          <a:p>
            <a:pPr>
              <a:spcAft>
                <a:spcPts val="2400"/>
              </a:spcAft>
            </a:pPr>
            <a:br>
              <a:rPr lang="en-US" altLang="zh-CN" sz="2400" i="0" dirty="0">
                <a:effectLst/>
              </a:rPr>
            </a:br>
            <a:r>
              <a:rPr lang="en-US" altLang="zh-CN" sz="2400" i="0" dirty="0">
                <a:effectLst/>
              </a:rPr>
              <a:t>DDT and similar pesticides created the delusion that pests could be not merely controlled but eradicated, while public health workers saw in DDT the hope of controlling mosquitoes, which spread diseases such as malaria.</a:t>
            </a:r>
          </a:p>
          <a:p>
            <a:pPr>
              <a:spcAft>
                <a:spcPts val="2400"/>
              </a:spcAft>
            </a:pPr>
            <a:endParaRPr lang="en-US" altLang="zh-CN" sz="2800" i="1" dirty="0"/>
          </a:p>
          <a:p>
            <a:pPr>
              <a:spcAft>
                <a:spcPts val="2400"/>
              </a:spcAft>
            </a:pPr>
            <a:endParaRPr lang="en-US" altLang="zh-CN" sz="2800" i="1" dirty="0">
              <a:solidFill>
                <a:srgbClr val="002060"/>
              </a:solidFill>
            </a:endParaRPr>
          </a:p>
        </p:txBody>
      </p:sp>
      <p:cxnSp>
        <p:nvCxnSpPr>
          <p:cNvPr id="5" name="Straight Connector 4">
            <a:extLst>
              <a:ext uri="{FF2B5EF4-FFF2-40B4-BE49-F238E27FC236}">
                <a16:creationId xmlns:a16="http://schemas.microsoft.com/office/drawing/2014/main" id="{67CCC1DC-2946-44C3-91B9-D0035EB88854}"/>
              </a:ext>
            </a:extLst>
          </p:cNvPr>
          <p:cNvCxnSpPr>
            <a:cxnSpLocks/>
          </p:cNvCxnSpPr>
          <p:nvPr/>
        </p:nvCxnSpPr>
        <p:spPr>
          <a:xfrm flipV="1">
            <a:off x="997565" y="4502397"/>
            <a:ext cx="9695317" cy="53480"/>
          </a:xfrm>
          <a:prstGeom prst="line">
            <a:avLst/>
          </a:prstGeom>
          <a:ln w="19050">
            <a:solidFill>
              <a:schemeClr val="accent5">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B55CF74-D608-F804-C280-AD567C66DD7A}"/>
              </a:ext>
            </a:extLst>
          </p:cNvPr>
          <p:cNvCxnSpPr>
            <a:cxnSpLocks/>
          </p:cNvCxnSpPr>
          <p:nvPr/>
        </p:nvCxnSpPr>
        <p:spPr>
          <a:xfrm>
            <a:off x="712007" y="1930193"/>
            <a:ext cx="0" cy="22179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07446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BA8B09E-D240-4825-9F0A-CDCEBCB48032}"/>
              </a:ext>
            </a:extLst>
          </p:cNvPr>
          <p:cNvSpPr txBox="1"/>
          <p:nvPr/>
        </p:nvSpPr>
        <p:spPr>
          <a:xfrm>
            <a:off x="911704" y="247941"/>
            <a:ext cx="9727719" cy="707886"/>
          </a:xfrm>
          <a:prstGeom prst="rect">
            <a:avLst/>
          </a:prstGeom>
          <a:noFill/>
        </p:spPr>
        <p:txBody>
          <a:bodyPr wrap="square" rtlCol="0">
            <a:spAutoFit/>
          </a:bodyPr>
          <a:lstStyle/>
          <a:p>
            <a:r>
              <a:rPr lang="en-US" altLang="zh-CN" sz="4000" b="1" dirty="0">
                <a:solidFill>
                  <a:schemeClr val="accent5">
                    <a:lumMod val="50000"/>
                  </a:schemeClr>
                </a:solidFill>
                <a:latin typeface="Agency FB" panose="020B0503020202020204" pitchFamily="34" charset="0"/>
              </a:rPr>
              <a:t>Quiz</a:t>
            </a:r>
            <a:endParaRPr lang="en-US" sz="4000" b="1" dirty="0">
              <a:solidFill>
                <a:schemeClr val="accent5">
                  <a:lumMod val="50000"/>
                </a:schemeClr>
              </a:solidFill>
              <a:latin typeface="Agency FB" panose="020B0503020202020204" pitchFamily="34" charset="0"/>
            </a:endParaRPr>
          </a:p>
        </p:txBody>
      </p:sp>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18</a:t>
            </a:fld>
            <a:endParaRPr lang="en-US"/>
          </a:p>
        </p:txBody>
      </p:sp>
      <p:sp>
        <p:nvSpPr>
          <p:cNvPr id="8" name="TextBox 7">
            <a:extLst>
              <a:ext uri="{FF2B5EF4-FFF2-40B4-BE49-F238E27FC236}">
                <a16:creationId xmlns:a16="http://schemas.microsoft.com/office/drawing/2014/main" id="{9760DE3F-C2D4-427D-9007-DB4825644FE7}"/>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cxnSp>
        <p:nvCxnSpPr>
          <p:cNvPr id="7" name="Straight Connector 6">
            <a:extLst>
              <a:ext uri="{FF2B5EF4-FFF2-40B4-BE49-F238E27FC236}">
                <a16:creationId xmlns:a16="http://schemas.microsoft.com/office/drawing/2014/main" id="{598D1787-E322-4737-B814-35A5CB0468C0}"/>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ABC255A-83F3-47E4-9735-435C975EF12B}"/>
              </a:ext>
            </a:extLst>
          </p:cNvPr>
          <p:cNvSpPr txBox="1"/>
          <p:nvPr/>
        </p:nvSpPr>
        <p:spPr>
          <a:xfrm>
            <a:off x="911704" y="1038598"/>
            <a:ext cx="9981581" cy="3416320"/>
          </a:xfrm>
          <a:prstGeom prst="rect">
            <a:avLst/>
          </a:prstGeom>
          <a:noFill/>
        </p:spPr>
        <p:txBody>
          <a:bodyPr wrap="square" rtlCol="0">
            <a:spAutoFit/>
          </a:bodyPr>
          <a:lstStyle/>
          <a:p>
            <a:pPr>
              <a:spcAft>
                <a:spcPts val="2400"/>
              </a:spcAft>
            </a:pPr>
            <a:r>
              <a:rPr lang="en-US" altLang="zh-CN" sz="2800" b="1" dirty="0">
                <a:solidFill>
                  <a:schemeClr val="accent5">
                    <a:lumMod val="50000"/>
                  </a:schemeClr>
                </a:solidFill>
              </a:rPr>
              <a:t>Please paraphrase the sentence</a:t>
            </a:r>
            <a:endParaRPr lang="en-US" altLang="zh-CN" sz="2400" b="1" i="1" dirty="0">
              <a:solidFill>
                <a:schemeClr val="accent5">
                  <a:lumMod val="50000"/>
                </a:schemeClr>
              </a:solidFill>
            </a:endParaRPr>
          </a:p>
          <a:p>
            <a:pPr>
              <a:spcAft>
                <a:spcPts val="2400"/>
              </a:spcAft>
            </a:pPr>
            <a:r>
              <a:rPr lang="en-US" altLang="zh-CN" sz="2400" i="0" dirty="0">
                <a:solidFill>
                  <a:srgbClr val="494949"/>
                </a:solidFill>
                <a:effectLst/>
              </a:rPr>
              <a:t>DDT and similar pesticides created the delusion </a:t>
            </a:r>
            <a:r>
              <a:rPr lang="en-US" altLang="zh-CN" sz="2400" i="0" dirty="0">
                <a:solidFill>
                  <a:srgbClr val="FF0000"/>
                </a:solidFill>
                <a:effectLst/>
              </a:rPr>
              <a:t>that pests could be not merely controlled but eradicated</a:t>
            </a:r>
            <a:r>
              <a:rPr lang="en-US" altLang="zh-CN" sz="2400" i="0" dirty="0">
                <a:solidFill>
                  <a:srgbClr val="494949"/>
                </a:solidFill>
                <a:effectLst/>
              </a:rPr>
              <a:t>, while public health workers saw in DDT the hope of controlling mosquitoes, </a:t>
            </a:r>
            <a:r>
              <a:rPr lang="en-US" altLang="zh-CN" sz="2400" i="0" dirty="0">
                <a:solidFill>
                  <a:schemeClr val="accent2">
                    <a:lumMod val="40000"/>
                    <a:lumOff val="60000"/>
                  </a:schemeClr>
                </a:solidFill>
                <a:effectLst/>
              </a:rPr>
              <a:t>which spread diseases such as malaria.</a:t>
            </a:r>
          </a:p>
          <a:p>
            <a:pPr>
              <a:spcAft>
                <a:spcPts val="2400"/>
              </a:spcAft>
            </a:pPr>
            <a:endParaRPr lang="en-US" altLang="zh-CN" sz="2800" i="1" dirty="0">
              <a:solidFill>
                <a:srgbClr val="002060"/>
              </a:solidFill>
            </a:endParaRPr>
          </a:p>
          <a:p>
            <a:pPr>
              <a:spcAft>
                <a:spcPts val="2400"/>
              </a:spcAft>
            </a:pPr>
            <a:endParaRPr lang="en-US" altLang="zh-CN" sz="2800" i="1" dirty="0">
              <a:solidFill>
                <a:srgbClr val="002060"/>
              </a:solidFill>
            </a:endParaRPr>
          </a:p>
        </p:txBody>
      </p:sp>
      <p:cxnSp>
        <p:nvCxnSpPr>
          <p:cNvPr id="5" name="Straight Connector 4">
            <a:extLst>
              <a:ext uri="{FF2B5EF4-FFF2-40B4-BE49-F238E27FC236}">
                <a16:creationId xmlns:a16="http://schemas.microsoft.com/office/drawing/2014/main" id="{67CCC1DC-2946-44C3-91B9-D0035EB88854}"/>
              </a:ext>
            </a:extLst>
          </p:cNvPr>
          <p:cNvCxnSpPr>
            <a:cxnSpLocks/>
          </p:cNvCxnSpPr>
          <p:nvPr/>
        </p:nvCxnSpPr>
        <p:spPr>
          <a:xfrm flipV="1">
            <a:off x="997565" y="4502397"/>
            <a:ext cx="9695317" cy="53480"/>
          </a:xfrm>
          <a:prstGeom prst="line">
            <a:avLst/>
          </a:prstGeom>
          <a:ln w="19050">
            <a:solidFill>
              <a:schemeClr val="accent5">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A06928B-667A-4A2F-ABCC-3A33B8201FB6}"/>
              </a:ext>
            </a:extLst>
          </p:cNvPr>
          <p:cNvSpPr txBox="1"/>
          <p:nvPr/>
        </p:nvSpPr>
        <p:spPr>
          <a:xfrm>
            <a:off x="911705" y="3106685"/>
            <a:ext cx="10029994" cy="1200329"/>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1200"/>
              </a:spcAft>
              <a:buClrTx/>
              <a:buSzTx/>
              <a:tabLst/>
              <a:defRPr/>
            </a:pPr>
            <a:r>
              <a:rPr kumimoji="0" lang="en-US" altLang="zh-CN"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DDT</a:t>
            </a:r>
            <a:r>
              <a:rPr kumimoji="0" lang="zh-CN" altLang="en-US"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和其他相似的杀虫剂创造了一种害虫不仅可以被控制而且可以被根除 </a:t>
            </a:r>
            <a:r>
              <a:rPr kumimoji="0" lang="en-US" altLang="zh-CN"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(eradicate)</a:t>
            </a:r>
            <a:r>
              <a:rPr kumimoji="0" lang="zh-CN" altLang="en-US"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的假象</a:t>
            </a:r>
            <a:r>
              <a:rPr kumimoji="0" lang="en-US" altLang="zh-CN"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 </a:t>
            </a:r>
            <a:r>
              <a:rPr kumimoji="0" lang="zh-CN" altLang="en-US"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与此同时公共卫生工作者从</a:t>
            </a:r>
            <a:r>
              <a:rPr kumimoji="0" lang="en-US" altLang="zh-CN"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DDT</a:t>
            </a:r>
            <a:r>
              <a:rPr lang="zh-CN" altLang="en-US" sz="2400" dirty="0">
                <a:latin typeface="等线" panose="020F0502020204030204"/>
                <a:ea typeface="等线" panose="02010600030101010101" pitchFamily="2" charset="-122"/>
              </a:rPr>
              <a:t>中看到了控制可能会传播疟疾</a:t>
            </a:r>
            <a:r>
              <a:rPr lang="en-US" altLang="zh-CN" sz="2400" dirty="0">
                <a:latin typeface="等线" panose="020F0502020204030204"/>
                <a:ea typeface="等线" panose="02010600030101010101" pitchFamily="2" charset="-122"/>
              </a:rPr>
              <a:t>(malaria)</a:t>
            </a:r>
            <a:r>
              <a:rPr lang="zh-CN" altLang="en-US" sz="2400" dirty="0">
                <a:latin typeface="等线" panose="020F0502020204030204"/>
                <a:ea typeface="等线" panose="02010600030101010101" pitchFamily="2" charset="-122"/>
              </a:rPr>
              <a:t>的蚊子的希望。</a:t>
            </a:r>
            <a:endParaRPr kumimoji="0" lang="en-US" altLang="zh-CN" sz="2400" b="0" i="0" u="none" strike="noStrike" kern="1200" cap="none" spc="0" normalizeH="0" baseline="0" noProof="0" dirty="0">
              <a:ln>
                <a:noFill/>
              </a:ln>
              <a:effectLst/>
              <a:uLnTx/>
              <a:uFillTx/>
              <a:latin typeface="等线" panose="020F0502020204030204"/>
              <a:ea typeface="等线" panose="02010600030101010101" pitchFamily="2" charset="-122"/>
              <a:cs typeface="+mn-cs"/>
            </a:endParaRPr>
          </a:p>
        </p:txBody>
      </p:sp>
      <p:cxnSp>
        <p:nvCxnSpPr>
          <p:cNvPr id="16" name="Straight Arrow Connector 15">
            <a:extLst>
              <a:ext uri="{FF2B5EF4-FFF2-40B4-BE49-F238E27FC236}">
                <a16:creationId xmlns:a16="http://schemas.microsoft.com/office/drawing/2014/main" id="{8B55CF74-D608-F804-C280-AD567C66DD7A}"/>
              </a:ext>
            </a:extLst>
          </p:cNvPr>
          <p:cNvCxnSpPr>
            <a:cxnSpLocks/>
          </p:cNvCxnSpPr>
          <p:nvPr/>
        </p:nvCxnSpPr>
        <p:spPr>
          <a:xfrm>
            <a:off x="712007" y="1930193"/>
            <a:ext cx="0" cy="22179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1818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BA8B09E-D240-4825-9F0A-CDCEBCB48032}"/>
              </a:ext>
            </a:extLst>
          </p:cNvPr>
          <p:cNvSpPr txBox="1"/>
          <p:nvPr/>
        </p:nvSpPr>
        <p:spPr>
          <a:xfrm>
            <a:off x="911704" y="247941"/>
            <a:ext cx="972771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solidFill>
                  <a:srgbClr val="5B9BD5">
                    <a:lumMod val="50000"/>
                  </a:srgbClr>
                </a:solidFill>
                <a:effectLst/>
                <a:uLnTx/>
                <a:uFillTx/>
                <a:latin typeface="Agency FB" panose="020B0503020202020204" pitchFamily="34" charset="0"/>
                <a:ea typeface="等线" panose="02010600030101010101" pitchFamily="2" charset="-122"/>
                <a:cs typeface="+mn-cs"/>
              </a:rPr>
              <a:t>Quiz</a:t>
            </a:r>
            <a:endParaRPr kumimoji="0" lang="en-US" sz="4000" b="1" i="0" u="none" strike="noStrike" kern="1200" cap="none" spc="0" normalizeH="0" baseline="0" noProof="0" dirty="0">
              <a:ln>
                <a:noFill/>
              </a:ln>
              <a:solidFill>
                <a:srgbClr val="5B9BD5">
                  <a:lumMod val="50000"/>
                </a:srgbClr>
              </a:solidFill>
              <a:effectLst/>
              <a:uLnTx/>
              <a:uFillTx/>
              <a:latin typeface="Agency FB" panose="020B0503020202020204" pitchFamily="34" charset="0"/>
              <a:ea typeface="+mn-ea"/>
              <a:cs typeface="+mn-cs"/>
            </a:endParaRPr>
          </a:p>
        </p:txBody>
      </p:sp>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8385C2-022D-4E8E-B2DE-D8B0899A4CCA}" type="slidenum">
              <a:rPr kumimoji="0" lang="en-US" sz="1200" b="0" i="0" u="none" strike="noStrike" kern="1200" cap="none" spc="0" normalizeH="0" baseline="0" noProof="0" smtClean="0">
                <a:ln>
                  <a:noFill/>
                </a:ln>
                <a:solidFill>
                  <a:prstClr val="black">
                    <a:tint val="75000"/>
                  </a:prstClr>
                </a:solidFill>
                <a:effectLst/>
                <a:uLnTx/>
                <a:uFillTx/>
                <a:latin typeface="等线"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tint val="75000"/>
                </a:prstClr>
              </a:solidFill>
              <a:effectLst/>
              <a:uLnTx/>
              <a:uFillTx/>
              <a:latin typeface="等线" panose="020F0502020204030204"/>
              <a:ea typeface="+mn-ea"/>
              <a:cs typeface="+mn-cs"/>
            </a:endParaRPr>
          </a:p>
        </p:txBody>
      </p:sp>
      <p:sp>
        <p:nvSpPr>
          <p:cNvPr id="8" name="TextBox 7">
            <a:extLst>
              <a:ext uri="{FF2B5EF4-FFF2-40B4-BE49-F238E27FC236}">
                <a16:creationId xmlns:a16="http://schemas.microsoft.com/office/drawing/2014/main" id="{9760DE3F-C2D4-427D-9007-DB4825644FE7}"/>
              </a:ext>
            </a:extLst>
          </p:cNvPr>
          <p:cNvSpPr txBox="1"/>
          <p:nvPr/>
        </p:nvSpPr>
        <p:spPr>
          <a:xfrm flipH="1">
            <a:off x="10153360" y="5833130"/>
            <a:ext cx="2160874"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Agency FB" panose="020B0503020202020204" pitchFamily="34" charset="0"/>
                <a:ea typeface="等线" panose="02010600030101010101" pitchFamily="2" charset="-122"/>
                <a:cs typeface="+mn-cs"/>
              </a:rPr>
              <a:t>Group9120</a:t>
            </a:r>
            <a:endParaRPr kumimoji="0" lang="zh-CN" altLang="en-US" sz="2800" b="1" i="0" u="none" strike="noStrike" kern="1200" cap="none" spc="0" normalizeH="0" baseline="0" noProof="0" dirty="0">
              <a:ln>
                <a:noFill/>
              </a:ln>
              <a:solidFill>
                <a:prstClr val="black"/>
              </a:solidFill>
              <a:effectLst/>
              <a:uLnTx/>
              <a:uFillTx/>
              <a:latin typeface="Agency FB" panose="020B0503020202020204" pitchFamily="34" charset="0"/>
              <a:ea typeface="等线" panose="02010600030101010101" pitchFamily="2" charset="-122"/>
              <a:cs typeface="+mn-cs"/>
            </a:endParaRPr>
          </a:p>
        </p:txBody>
      </p:sp>
      <p:cxnSp>
        <p:nvCxnSpPr>
          <p:cNvPr id="7" name="Straight Connector 6">
            <a:extLst>
              <a:ext uri="{FF2B5EF4-FFF2-40B4-BE49-F238E27FC236}">
                <a16:creationId xmlns:a16="http://schemas.microsoft.com/office/drawing/2014/main" id="{598D1787-E322-4737-B814-35A5CB0468C0}"/>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ABC255A-83F3-47E4-9735-435C975EF12B}"/>
              </a:ext>
            </a:extLst>
          </p:cNvPr>
          <p:cNvSpPr txBox="1"/>
          <p:nvPr/>
        </p:nvSpPr>
        <p:spPr>
          <a:xfrm>
            <a:off x="911704" y="1038598"/>
            <a:ext cx="9981581" cy="200054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2400"/>
              </a:spcAft>
              <a:buClrTx/>
              <a:buSzTx/>
              <a:buFontTx/>
              <a:buNone/>
              <a:tabLst/>
              <a:defRPr/>
            </a:pPr>
            <a:r>
              <a:rPr kumimoji="0" lang="en-US" altLang="zh-CN" sz="2800" b="1" i="0" u="none" strike="noStrike" kern="1200" cap="none" spc="0" normalizeH="0" baseline="0" noProof="0" dirty="0">
                <a:ln>
                  <a:noFill/>
                </a:ln>
                <a:solidFill>
                  <a:srgbClr val="5B9BD5">
                    <a:lumMod val="50000"/>
                  </a:srgbClr>
                </a:solidFill>
                <a:effectLst/>
                <a:uLnTx/>
                <a:uFillTx/>
                <a:latin typeface="等线" panose="020F0502020204030204"/>
                <a:ea typeface="等线" panose="02010600030101010101" pitchFamily="2" charset="-122"/>
                <a:cs typeface="+mn-cs"/>
              </a:rPr>
              <a:t>Please paraphrase the sentence</a:t>
            </a:r>
            <a:endParaRPr kumimoji="0" lang="en-US" altLang="zh-CN" sz="2400" b="1" i="1" u="none" strike="noStrike" kern="1200" cap="none" spc="0" normalizeH="0" baseline="0" noProof="0" dirty="0">
              <a:ln>
                <a:noFill/>
              </a:ln>
              <a:solidFill>
                <a:srgbClr val="5B9BD5">
                  <a:lumMod val="50000"/>
                </a:srgbClr>
              </a:solidFill>
              <a:effectLst/>
              <a:uLnTx/>
              <a:uFillTx/>
              <a:latin typeface="等线" panose="020F0502020204030204"/>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2400"/>
              </a:spcAft>
              <a:buClrTx/>
              <a:buSzTx/>
              <a:buFontTx/>
              <a:buNone/>
              <a:tabLst/>
              <a:defRPr/>
            </a:pPr>
            <a:endParaRPr kumimoji="0" lang="en-US" altLang="zh-CN" sz="2800" b="0" i="1" u="none" strike="noStrike" kern="1200" cap="none" spc="0" normalizeH="0" baseline="0" noProof="0" dirty="0">
              <a:ln>
                <a:noFill/>
              </a:ln>
              <a:solidFill>
                <a:srgbClr val="002060"/>
              </a:solidFill>
              <a:effectLst/>
              <a:uLnTx/>
              <a:uFillTx/>
              <a:latin typeface="等线" panose="020F0502020204030204"/>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2400"/>
              </a:spcAft>
              <a:buClrTx/>
              <a:buSzTx/>
              <a:buFontTx/>
              <a:buNone/>
              <a:tabLst/>
              <a:defRPr/>
            </a:pPr>
            <a:endParaRPr kumimoji="0" lang="en-US" altLang="zh-CN" sz="2800" b="0" i="1" u="none" strike="noStrike" kern="1200" cap="none" spc="0" normalizeH="0" baseline="0" noProof="0" dirty="0">
              <a:ln>
                <a:noFill/>
              </a:ln>
              <a:solidFill>
                <a:srgbClr val="002060"/>
              </a:solidFill>
              <a:effectLst/>
              <a:uLnTx/>
              <a:uFillTx/>
              <a:latin typeface="等线" panose="020F0502020204030204"/>
              <a:ea typeface="等线" panose="02010600030101010101" pitchFamily="2" charset="-122"/>
              <a:cs typeface="+mn-cs"/>
            </a:endParaRPr>
          </a:p>
        </p:txBody>
      </p:sp>
      <p:cxnSp>
        <p:nvCxnSpPr>
          <p:cNvPr id="5" name="Straight Connector 4">
            <a:extLst>
              <a:ext uri="{FF2B5EF4-FFF2-40B4-BE49-F238E27FC236}">
                <a16:creationId xmlns:a16="http://schemas.microsoft.com/office/drawing/2014/main" id="{67CCC1DC-2946-44C3-91B9-D0035EB88854}"/>
              </a:ext>
            </a:extLst>
          </p:cNvPr>
          <p:cNvCxnSpPr>
            <a:cxnSpLocks/>
          </p:cNvCxnSpPr>
          <p:nvPr/>
        </p:nvCxnSpPr>
        <p:spPr>
          <a:xfrm flipV="1">
            <a:off x="997565" y="4502397"/>
            <a:ext cx="9695317" cy="53480"/>
          </a:xfrm>
          <a:prstGeom prst="line">
            <a:avLst/>
          </a:prstGeom>
          <a:ln w="19050">
            <a:solidFill>
              <a:schemeClr val="accent5">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A06928B-667A-4A2F-ABCC-3A33B8201FB6}"/>
              </a:ext>
            </a:extLst>
          </p:cNvPr>
          <p:cNvSpPr txBox="1"/>
          <p:nvPr/>
        </p:nvSpPr>
        <p:spPr>
          <a:xfrm>
            <a:off x="911705" y="3106685"/>
            <a:ext cx="10029994" cy="1200329"/>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1200"/>
              </a:spcAft>
              <a:buClrTx/>
              <a:buSzTx/>
              <a:tabLst/>
              <a:defRPr/>
            </a:pPr>
            <a:r>
              <a:rPr kumimoji="0" lang="en-US" altLang="zh-CN"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DDT</a:t>
            </a:r>
            <a:r>
              <a:rPr kumimoji="0" lang="zh-CN" altLang="en-US"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和其他相似的杀虫剂创造了一种害虫不仅可以被控制而且可以被根除 </a:t>
            </a:r>
            <a:r>
              <a:rPr kumimoji="0" lang="en-US" altLang="zh-CN"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(eradicate)</a:t>
            </a:r>
            <a:r>
              <a:rPr kumimoji="0" lang="zh-CN" altLang="en-US"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的假象</a:t>
            </a:r>
            <a:r>
              <a:rPr kumimoji="0" lang="en-US" altLang="zh-CN"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 </a:t>
            </a:r>
            <a:r>
              <a:rPr kumimoji="0" lang="zh-CN" altLang="en-US"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与此同时公共卫生工作者从</a:t>
            </a:r>
            <a:r>
              <a:rPr kumimoji="0" lang="en-US" altLang="zh-CN" sz="2400" b="0" i="0" u="none" strike="noStrike" kern="1200" cap="none" spc="0" normalizeH="0" baseline="0" noProof="0" dirty="0">
                <a:ln>
                  <a:noFill/>
                </a:ln>
                <a:effectLst/>
                <a:uLnTx/>
                <a:uFillTx/>
                <a:latin typeface="等线" panose="020F0502020204030204"/>
                <a:ea typeface="等线" panose="02010600030101010101" pitchFamily="2" charset="-122"/>
                <a:cs typeface="+mn-cs"/>
              </a:rPr>
              <a:t>DDT</a:t>
            </a:r>
            <a:r>
              <a:rPr lang="zh-CN" altLang="en-US" sz="2400" dirty="0">
                <a:latin typeface="等线" panose="020F0502020204030204"/>
                <a:ea typeface="等线" panose="02010600030101010101" pitchFamily="2" charset="-122"/>
              </a:rPr>
              <a:t>中看到了控制可能会传播疟疾</a:t>
            </a:r>
            <a:r>
              <a:rPr lang="en-US" altLang="zh-CN" sz="2400" dirty="0">
                <a:latin typeface="等线" panose="020F0502020204030204"/>
                <a:ea typeface="等线" panose="02010600030101010101" pitchFamily="2" charset="-122"/>
              </a:rPr>
              <a:t>(malaria)</a:t>
            </a:r>
            <a:r>
              <a:rPr lang="zh-CN" altLang="en-US" sz="2400" dirty="0">
                <a:latin typeface="等线" panose="020F0502020204030204"/>
                <a:ea typeface="等线" panose="02010600030101010101" pitchFamily="2" charset="-122"/>
              </a:rPr>
              <a:t>的蚊子的希望。</a:t>
            </a:r>
            <a:endParaRPr kumimoji="0" lang="en-US" altLang="zh-CN" sz="2400" b="0" i="0" u="none" strike="noStrike" kern="1200" cap="none" spc="0" normalizeH="0" baseline="0" noProof="0" dirty="0">
              <a:ln>
                <a:noFill/>
              </a:ln>
              <a:effectLst/>
              <a:uLnTx/>
              <a:uFillTx/>
              <a:latin typeface="等线" panose="020F0502020204030204"/>
              <a:ea typeface="等线" panose="02010600030101010101" pitchFamily="2" charset="-122"/>
              <a:cs typeface="+mn-cs"/>
            </a:endParaRPr>
          </a:p>
        </p:txBody>
      </p:sp>
      <p:cxnSp>
        <p:nvCxnSpPr>
          <p:cNvPr id="16" name="Straight Arrow Connector 15">
            <a:extLst>
              <a:ext uri="{FF2B5EF4-FFF2-40B4-BE49-F238E27FC236}">
                <a16:creationId xmlns:a16="http://schemas.microsoft.com/office/drawing/2014/main" id="{8B55CF74-D608-F804-C280-AD567C66DD7A}"/>
              </a:ext>
            </a:extLst>
          </p:cNvPr>
          <p:cNvCxnSpPr>
            <a:cxnSpLocks/>
          </p:cNvCxnSpPr>
          <p:nvPr/>
        </p:nvCxnSpPr>
        <p:spPr>
          <a:xfrm>
            <a:off x="712007" y="3614059"/>
            <a:ext cx="0" cy="168481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BE446EF-A2F4-4231-B35B-4A373BF73939}"/>
              </a:ext>
            </a:extLst>
          </p:cNvPr>
          <p:cNvSpPr txBox="1"/>
          <p:nvPr/>
        </p:nvSpPr>
        <p:spPr>
          <a:xfrm>
            <a:off x="997565" y="5002133"/>
            <a:ext cx="800219" cy="830997"/>
          </a:xfrm>
          <a:prstGeom prst="rect">
            <a:avLst/>
          </a:prstGeom>
          <a:noFill/>
        </p:spPr>
        <p:txBody>
          <a:bodyPr wrap="none" rtlCol="0">
            <a:spAutoFit/>
          </a:bodyPr>
          <a:lstStyle/>
          <a:p>
            <a:r>
              <a:rPr lang="zh-CN" altLang="en-US" sz="4800" dirty="0"/>
              <a:t>？</a:t>
            </a:r>
          </a:p>
        </p:txBody>
      </p:sp>
    </p:spTree>
    <p:extLst>
      <p:ext uri="{BB962C8B-B14F-4D97-AF65-F5344CB8AC3E}">
        <p14:creationId xmlns:p14="http://schemas.microsoft.com/office/powerpoint/2010/main" val="3271305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2</a:t>
            </a:fld>
            <a:endParaRPr lang="en-US"/>
          </a:p>
        </p:txBody>
      </p:sp>
      <p:sp>
        <p:nvSpPr>
          <p:cNvPr id="8" name="TextBox 7">
            <a:extLst>
              <a:ext uri="{FF2B5EF4-FFF2-40B4-BE49-F238E27FC236}">
                <a16:creationId xmlns:a16="http://schemas.microsoft.com/office/drawing/2014/main" id="{9A0838D7-02DC-4A70-9937-6FCBF17CF4D0}"/>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cxnSp>
        <p:nvCxnSpPr>
          <p:cNvPr id="9" name="Straight Connector 8">
            <a:extLst>
              <a:ext uri="{FF2B5EF4-FFF2-40B4-BE49-F238E27FC236}">
                <a16:creationId xmlns:a16="http://schemas.microsoft.com/office/drawing/2014/main" id="{717492F4-0229-4B5C-BE87-6A29AC33B88A}"/>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DA61CE9-5302-43A7-9491-54AC6EC93DBE}"/>
              </a:ext>
            </a:extLst>
          </p:cNvPr>
          <p:cNvSpPr txBox="1"/>
          <p:nvPr/>
        </p:nvSpPr>
        <p:spPr>
          <a:xfrm>
            <a:off x="738292" y="3408428"/>
            <a:ext cx="1170822" cy="646331"/>
          </a:xfrm>
          <a:prstGeom prst="rect">
            <a:avLst/>
          </a:prstGeom>
          <a:noFill/>
        </p:spPr>
        <p:txBody>
          <a:bodyPr wrap="square" rtlCol="0">
            <a:spAutoFit/>
          </a:bodyPr>
          <a:lstStyle/>
          <a:p>
            <a:pPr>
              <a:spcAft>
                <a:spcPts val="1200"/>
              </a:spcAft>
            </a:pPr>
            <a:r>
              <a:rPr lang="en-US" altLang="zh-CN" sz="3600" b="1" dirty="0">
                <a:solidFill>
                  <a:schemeClr val="accent5">
                    <a:lumMod val="75000"/>
                  </a:schemeClr>
                </a:solidFill>
                <a:latin typeface="Agency FB" panose="020B0503020202020204" pitchFamily="34" charset="0"/>
              </a:rPr>
              <a:t>CET 4</a:t>
            </a:r>
          </a:p>
        </p:txBody>
      </p:sp>
      <p:cxnSp>
        <p:nvCxnSpPr>
          <p:cNvPr id="4" name="Straight Connector 3">
            <a:extLst>
              <a:ext uri="{FF2B5EF4-FFF2-40B4-BE49-F238E27FC236}">
                <a16:creationId xmlns:a16="http://schemas.microsoft.com/office/drawing/2014/main" id="{BE4ACE62-0E99-4B8A-AAAF-E470BB3240DF}"/>
              </a:ext>
            </a:extLst>
          </p:cNvPr>
          <p:cNvCxnSpPr/>
          <p:nvPr/>
        </p:nvCxnSpPr>
        <p:spPr>
          <a:xfrm>
            <a:off x="2372844" y="2199667"/>
            <a:ext cx="0" cy="2638697"/>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3E3E2E2-DB88-4484-9021-189F2758A733}"/>
              </a:ext>
            </a:extLst>
          </p:cNvPr>
          <p:cNvSpPr txBox="1"/>
          <p:nvPr/>
        </p:nvSpPr>
        <p:spPr>
          <a:xfrm>
            <a:off x="781882" y="1840580"/>
            <a:ext cx="1127232" cy="584775"/>
          </a:xfrm>
          <a:prstGeom prst="rect">
            <a:avLst/>
          </a:prstGeom>
          <a:noFill/>
        </p:spPr>
        <p:txBody>
          <a:bodyPr wrap="none" rtlCol="0">
            <a:spAutoFit/>
          </a:bodyPr>
          <a:lstStyle/>
          <a:p>
            <a:r>
              <a:rPr lang="en-US" altLang="zh-CN" sz="3200" dirty="0">
                <a:solidFill>
                  <a:schemeClr val="accent5">
                    <a:lumMod val="75000"/>
                  </a:schemeClr>
                </a:solidFill>
                <a:latin typeface="Agency FB" panose="020B0503020202020204" pitchFamily="34" charset="0"/>
              </a:rPr>
              <a:t>Phase 1</a:t>
            </a:r>
            <a:endParaRPr lang="zh-CN" altLang="en-US" sz="3200" dirty="0">
              <a:solidFill>
                <a:schemeClr val="accent5">
                  <a:lumMod val="75000"/>
                </a:schemeClr>
              </a:solidFill>
              <a:latin typeface="Agency FB" panose="020B0503020202020204" pitchFamily="34" charset="0"/>
            </a:endParaRPr>
          </a:p>
        </p:txBody>
      </p:sp>
      <p:pic>
        <p:nvPicPr>
          <p:cNvPr id="17" name="Picture 16">
            <a:extLst>
              <a:ext uri="{FF2B5EF4-FFF2-40B4-BE49-F238E27FC236}">
                <a16:creationId xmlns:a16="http://schemas.microsoft.com/office/drawing/2014/main" id="{2F76CF3A-FC63-489A-83CE-1CE7D1FA24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8880" y="1869665"/>
            <a:ext cx="2136988" cy="3106086"/>
          </a:xfrm>
          <a:prstGeom prst="rect">
            <a:avLst/>
          </a:prstGeom>
        </p:spPr>
      </p:pic>
      <p:pic>
        <p:nvPicPr>
          <p:cNvPr id="18" name="Picture 17">
            <a:extLst>
              <a:ext uri="{FF2B5EF4-FFF2-40B4-BE49-F238E27FC236}">
                <a16:creationId xmlns:a16="http://schemas.microsoft.com/office/drawing/2014/main" id="{247E79A9-D1DE-4FB3-995D-4757463618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50636" y="2293312"/>
            <a:ext cx="5659482" cy="2682439"/>
          </a:xfrm>
          <a:prstGeom prst="rect">
            <a:avLst/>
          </a:prstGeom>
        </p:spPr>
      </p:pic>
      <p:sp>
        <p:nvSpPr>
          <p:cNvPr id="21" name="TextBox 20">
            <a:extLst>
              <a:ext uri="{FF2B5EF4-FFF2-40B4-BE49-F238E27FC236}">
                <a16:creationId xmlns:a16="http://schemas.microsoft.com/office/drawing/2014/main" id="{9ADBEEEA-43FE-47E7-B526-6AF6D94FC5E8}"/>
              </a:ext>
            </a:extLst>
          </p:cNvPr>
          <p:cNvSpPr txBox="1"/>
          <p:nvPr/>
        </p:nvSpPr>
        <p:spPr>
          <a:xfrm>
            <a:off x="5676581" y="1651416"/>
            <a:ext cx="7420488" cy="461665"/>
          </a:xfrm>
          <a:prstGeom prst="rect">
            <a:avLst/>
          </a:prstGeom>
          <a:noFill/>
        </p:spPr>
        <p:txBody>
          <a:bodyPr wrap="square" rtlCol="0">
            <a:spAutoFit/>
          </a:bodyPr>
          <a:lstStyle/>
          <a:p>
            <a:r>
              <a:rPr lang="en-US" altLang="zh-CN" sz="2400" b="0" i="0" dirty="0">
                <a:solidFill>
                  <a:srgbClr val="000000"/>
                </a:solidFill>
                <a:effectLst/>
                <a:latin typeface="+mn-ea"/>
                <a:cs typeface="Times New Roman" panose="02020603050405020304" pitchFamily="18" charset="0"/>
              </a:rPr>
              <a:t>https://www.bilibili.com/video/BV1A341147JS/</a:t>
            </a:r>
          </a:p>
        </p:txBody>
      </p:sp>
      <p:cxnSp>
        <p:nvCxnSpPr>
          <p:cNvPr id="23" name="Straight Arrow Connector 22">
            <a:extLst>
              <a:ext uri="{FF2B5EF4-FFF2-40B4-BE49-F238E27FC236}">
                <a16:creationId xmlns:a16="http://schemas.microsoft.com/office/drawing/2014/main" id="{5A9BEEEE-89A8-4A84-BC56-119FA5D24BBA}"/>
              </a:ext>
            </a:extLst>
          </p:cNvPr>
          <p:cNvCxnSpPr>
            <a:cxnSpLocks/>
          </p:cNvCxnSpPr>
          <p:nvPr/>
        </p:nvCxnSpPr>
        <p:spPr>
          <a:xfrm>
            <a:off x="862149" y="1515291"/>
            <a:ext cx="6433457" cy="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D1825AA-253C-41CE-A27C-9E7E4006FF4E}"/>
              </a:ext>
            </a:extLst>
          </p:cNvPr>
          <p:cNvSpPr txBox="1"/>
          <p:nvPr/>
        </p:nvSpPr>
        <p:spPr>
          <a:xfrm>
            <a:off x="2279709" y="5398032"/>
            <a:ext cx="2730235" cy="1200329"/>
          </a:xfrm>
          <a:prstGeom prst="rect">
            <a:avLst/>
          </a:prstGeom>
          <a:noFill/>
        </p:spPr>
        <p:txBody>
          <a:bodyPr wrap="none" rtlCol="0">
            <a:spAutoFit/>
          </a:bodyPr>
          <a:lstStyle/>
          <a:p>
            <a:r>
              <a:rPr lang="en-US" altLang="zh-CN" sz="3600" dirty="0">
                <a:solidFill>
                  <a:schemeClr val="accent5">
                    <a:lumMod val="75000"/>
                  </a:schemeClr>
                </a:solidFill>
                <a:latin typeface="Agency FB" panose="020B0503020202020204" pitchFamily="34" charset="0"/>
              </a:rPr>
              <a:t>Reading = 100%</a:t>
            </a:r>
          </a:p>
          <a:p>
            <a:r>
              <a:rPr lang="en-US" altLang="zh-CN" sz="3600" dirty="0">
                <a:solidFill>
                  <a:schemeClr val="accent5">
                    <a:lumMod val="75000"/>
                  </a:schemeClr>
                </a:solidFill>
                <a:latin typeface="Agency FB" panose="020B0503020202020204" pitchFamily="34" charset="0"/>
              </a:rPr>
              <a:t>Listening &gt;= 80%</a:t>
            </a:r>
            <a:endParaRPr lang="zh-CN" altLang="en-US" sz="3600" dirty="0">
              <a:solidFill>
                <a:schemeClr val="accent5">
                  <a:lumMod val="75000"/>
                </a:schemeClr>
              </a:solidFill>
              <a:latin typeface="Agency FB" panose="020B0503020202020204" pitchFamily="34" charset="0"/>
            </a:endParaRPr>
          </a:p>
        </p:txBody>
      </p:sp>
      <p:sp>
        <p:nvSpPr>
          <p:cNvPr id="7" name="Arrow: Right 6">
            <a:extLst>
              <a:ext uri="{FF2B5EF4-FFF2-40B4-BE49-F238E27FC236}">
                <a16:creationId xmlns:a16="http://schemas.microsoft.com/office/drawing/2014/main" id="{A9D7D68C-346F-4AB0-81AB-785CC32A2308}"/>
              </a:ext>
            </a:extLst>
          </p:cNvPr>
          <p:cNvSpPr/>
          <p:nvPr/>
        </p:nvSpPr>
        <p:spPr>
          <a:xfrm>
            <a:off x="1482633" y="5755880"/>
            <a:ext cx="668477" cy="484632"/>
          </a:xfrm>
          <a:prstGeom prst="right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itle 1">
            <a:extLst>
              <a:ext uri="{FF2B5EF4-FFF2-40B4-BE49-F238E27FC236}">
                <a16:creationId xmlns:a16="http://schemas.microsoft.com/office/drawing/2014/main" id="{72ED599C-16A2-10A5-F64B-9D73C62697BD}"/>
              </a:ext>
            </a:extLst>
          </p:cNvPr>
          <p:cNvSpPr txBox="1">
            <a:spLocks/>
          </p:cNvSpPr>
          <p:nvPr/>
        </p:nvSpPr>
        <p:spPr>
          <a:xfrm>
            <a:off x="538119" y="322667"/>
            <a:ext cx="5659481" cy="702203"/>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800" b="1" dirty="0">
                <a:solidFill>
                  <a:schemeClr val="accent5">
                    <a:lumMod val="75000"/>
                  </a:schemeClr>
                </a:solidFill>
                <a:latin typeface="Agency FB" panose="020B0503020202020204" pitchFamily="34" charset="0"/>
              </a:rPr>
              <a:t>Phase 1</a:t>
            </a:r>
            <a:endParaRPr lang="zh-CN" altLang="en-US" sz="4800" b="1" dirty="0">
              <a:solidFill>
                <a:schemeClr val="accent5">
                  <a:lumMod val="75000"/>
                </a:schemeClr>
              </a:solidFill>
              <a:latin typeface="Agency FB" panose="020B0503020202020204" pitchFamily="34" charset="0"/>
            </a:endParaRPr>
          </a:p>
        </p:txBody>
      </p:sp>
      <p:sp>
        <p:nvSpPr>
          <p:cNvPr id="19" name="Rectangle 18">
            <a:extLst>
              <a:ext uri="{FF2B5EF4-FFF2-40B4-BE49-F238E27FC236}">
                <a16:creationId xmlns:a16="http://schemas.microsoft.com/office/drawing/2014/main" id="{B6FE06D1-AB18-CB08-77E6-AC121DA15CA4}"/>
              </a:ext>
            </a:extLst>
          </p:cNvPr>
          <p:cNvSpPr/>
          <p:nvPr/>
        </p:nvSpPr>
        <p:spPr>
          <a:xfrm>
            <a:off x="1095226" y="5330124"/>
            <a:ext cx="4130641" cy="1391351"/>
          </a:xfrm>
          <a:prstGeom prst="rect">
            <a:avLst/>
          </a:prstGeom>
          <a:noFill/>
          <a:ln w="28575">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863971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BA8B09E-D240-4825-9F0A-CDCEBCB48032}"/>
              </a:ext>
            </a:extLst>
          </p:cNvPr>
          <p:cNvSpPr txBox="1"/>
          <p:nvPr/>
        </p:nvSpPr>
        <p:spPr>
          <a:xfrm>
            <a:off x="911705" y="610234"/>
            <a:ext cx="10353454" cy="4585871"/>
          </a:xfrm>
          <a:prstGeom prst="rect">
            <a:avLst/>
          </a:prstGeom>
          <a:noFill/>
        </p:spPr>
        <p:txBody>
          <a:bodyPr wrap="square" rtlCol="0">
            <a:spAutoFit/>
          </a:bodyPr>
          <a:lstStyle/>
          <a:p>
            <a:r>
              <a:rPr lang="en-US" altLang="zh-CN" sz="3600" b="1" dirty="0">
                <a:solidFill>
                  <a:schemeClr val="accent5">
                    <a:lumMod val="75000"/>
                  </a:schemeClr>
                </a:solidFill>
                <a:latin typeface="Agency FB" panose="020B0503020202020204" pitchFamily="34" charset="0"/>
              </a:rPr>
              <a:t>Action Items</a:t>
            </a:r>
            <a:endParaRPr lang="en-US" sz="4000" b="1" dirty="0">
              <a:solidFill>
                <a:schemeClr val="accent5">
                  <a:lumMod val="75000"/>
                </a:schemeClr>
              </a:solidFill>
              <a:latin typeface="Agency FB" panose="020B0503020202020204" pitchFamily="34" charset="0"/>
            </a:endParaRPr>
          </a:p>
          <a:p>
            <a:endParaRPr lang="en-US" sz="3200" b="1"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Vocab for both reading &amp; listening – one list /day</a:t>
            </a:r>
          </a:p>
          <a:p>
            <a:pPr marL="514350" indent="-514350">
              <a:buAutoNum type="arabicPeriod"/>
            </a:pPr>
            <a:r>
              <a:rPr lang="en-US" altLang="zh-CN" sz="3200" dirty="0">
                <a:solidFill>
                  <a:schemeClr val="accent5">
                    <a:lumMod val="75000"/>
                  </a:schemeClr>
                </a:solidFill>
                <a:latin typeface="Agency FB" panose="020B0503020202020204" pitchFamily="34" charset="0"/>
              </a:rPr>
              <a:t>Sentence analysis for reading &amp; listening</a:t>
            </a:r>
            <a:endParaRPr lang="en-US" sz="3200" dirty="0">
              <a:solidFill>
                <a:schemeClr val="accent5">
                  <a:lumMod val="75000"/>
                </a:schemeClr>
              </a:solidFill>
              <a:latin typeface="Agency FB" panose="020B0503020202020204" pitchFamily="34" charset="0"/>
            </a:endParaRPr>
          </a:p>
          <a:p>
            <a:pPr marL="514350" indent="-514350">
              <a:buAutoNum type="arabicPeriod"/>
            </a:pPr>
            <a:r>
              <a:rPr lang="en-US" sz="3200" b="1" dirty="0">
                <a:solidFill>
                  <a:schemeClr val="accent5">
                    <a:lumMod val="75000"/>
                  </a:schemeClr>
                </a:solidFill>
                <a:latin typeface="Agency FB" panose="020B0503020202020204" pitchFamily="34" charset="0"/>
              </a:rPr>
              <a:t>Follow documentary for 40-60 minutes / day / daily reading on </a:t>
            </a:r>
            <a:r>
              <a:rPr lang="en-US" sz="3200" b="1" dirty="0" err="1">
                <a:solidFill>
                  <a:schemeClr val="accent5">
                    <a:lumMod val="75000"/>
                  </a:schemeClr>
                </a:solidFill>
                <a:latin typeface="Agency FB" panose="020B0503020202020204" pitchFamily="34" charset="0"/>
              </a:rPr>
              <a:t>NatGeo</a:t>
            </a:r>
            <a:endParaRPr lang="en-US" sz="3200" b="1"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Read out conversation – start using English from today</a:t>
            </a:r>
          </a:p>
          <a:p>
            <a:pPr marL="514350" indent="-514350">
              <a:buAutoNum type="arabicPeriod"/>
            </a:pPr>
            <a:r>
              <a:rPr lang="en-US" sz="3200" dirty="0">
                <a:solidFill>
                  <a:schemeClr val="accent5">
                    <a:lumMod val="75000"/>
                  </a:schemeClr>
                </a:solidFill>
                <a:latin typeface="Agency FB" panose="020B0503020202020204" pitchFamily="34" charset="0"/>
              </a:rPr>
              <a:t>Plan for a mock test or home edition between 9/28-10/2</a:t>
            </a:r>
          </a:p>
          <a:p>
            <a:endParaRPr lang="en-US" sz="3200" b="1" dirty="0">
              <a:solidFill>
                <a:schemeClr val="accent5">
                  <a:lumMod val="75000"/>
                </a:schemeClr>
              </a:solidFill>
              <a:latin typeface="Agency FB" panose="020B0503020202020204" pitchFamily="34" charset="0"/>
            </a:endParaRPr>
          </a:p>
        </p:txBody>
      </p:sp>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20</a:t>
            </a:fld>
            <a:endParaRPr lang="en-US"/>
          </a:p>
        </p:txBody>
      </p:sp>
      <p:cxnSp>
        <p:nvCxnSpPr>
          <p:cNvPr id="3" name="Straight Connector 2">
            <a:extLst>
              <a:ext uri="{FF2B5EF4-FFF2-40B4-BE49-F238E27FC236}">
                <a16:creationId xmlns:a16="http://schemas.microsoft.com/office/drawing/2014/main" id="{18BF3231-4986-6D18-D9F5-A28AE68F9F31}"/>
              </a:ext>
            </a:extLst>
          </p:cNvPr>
          <p:cNvCxnSpPr/>
          <p:nvPr/>
        </p:nvCxnSpPr>
        <p:spPr>
          <a:xfrm>
            <a:off x="352338" y="207627"/>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65543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7C3FB976-EF9D-4754-96DB-E0988479386A}"/>
              </a:ext>
            </a:extLst>
          </p:cNvPr>
          <p:cNvSpPr>
            <a:spLocks noGrp="1"/>
          </p:cNvSpPr>
          <p:nvPr>
            <p:ph type="sldNum" sz="quarter" idx="12"/>
          </p:nvPr>
        </p:nvSpPr>
        <p:spPr/>
        <p:txBody>
          <a:bodyPr/>
          <a:lstStyle/>
          <a:p>
            <a:fld id="{EBF56985-7CC6-482A-A174-BBAF2E85857D}" type="slidenum">
              <a:rPr lang="zh-CN" altLang="en-US" smtClean="0"/>
              <a:t>21</a:t>
            </a:fld>
            <a:endParaRPr lang="zh-CN" altLang="en-US"/>
          </a:p>
        </p:txBody>
      </p:sp>
      <p:pic>
        <p:nvPicPr>
          <p:cNvPr id="3" name="Picture 2">
            <a:extLst>
              <a:ext uri="{FF2B5EF4-FFF2-40B4-BE49-F238E27FC236}">
                <a16:creationId xmlns:a16="http://schemas.microsoft.com/office/drawing/2014/main" id="{9A4015E2-F0A6-5D27-4767-0E63265072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3994"/>
            <a:ext cx="12192000" cy="5862356"/>
          </a:xfrm>
          <a:prstGeom prst="rect">
            <a:avLst/>
          </a:prstGeom>
        </p:spPr>
      </p:pic>
      <p:sp>
        <p:nvSpPr>
          <p:cNvPr id="4" name="Rectangle 3">
            <a:extLst>
              <a:ext uri="{FF2B5EF4-FFF2-40B4-BE49-F238E27FC236}">
                <a16:creationId xmlns:a16="http://schemas.microsoft.com/office/drawing/2014/main" id="{478FA9D0-9912-6361-A774-106D39E7E5B6}"/>
              </a:ext>
            </a:extLst>
          </p:cNvPr>
          <p:cNvSpPr/>
          <p:nvPr/>
        </p:nvSpPr>
        <p:spPr>
          <a:xfrm>
            <a:off x="2933700" y="5906806"/>
            <a:ext cx="3538946" cy="337240"/>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5">
            <a:extLst>
              <a:ext uri="{FF2B5EF4-FFF2-40B4-BE49-F238E27FC236}">
                <a16:creationId xmlns:a16="http://schemas.microsoft.com/office/drawing/2014/main" id="{6ABEDD97-C027-B9F9-B1B3-59BACBD49D33}"/>
              </a:ext>
            </a:extLst>
          </p:cNvPr>
          <p:cNvSpPr txBox="1"/>
          <p:nvPr/>
        </p:nvSpPr>
        <p:spPr>
          <a:xfrm>
            <a:off x="6178732" y="429288"/>
            <a:ext cx="2202847" cy="369332"/>
          </a:xfrm>
          <a:prstGeom prst="rect">
            <a:avLst/>
          </a:prstGeom>
          <a:noFill/>
        </p:spPr>
        <p:txBody>
          <a:bodyPr wrap="none" rtlCol="0">
            <a:spAutoFit/>
          </a:bodyPr>
          <a:lstStyle/>
          <a:p>
            <a:r>
              <a:rPr lang="en-US" altLang="zh-CN" dirty="0">
                <a:highlight>
                  <a:srgbClr val="00FFFF"/>
                </a:highlight>
              </a:rPr>
              <a:t>30-45 minutes / day</a:t>
            </a:r>
            <a:endParaRPr lang="zh-CN" altLang="en-US" dirty="0">
              <a:highlight>
                <a:srgbClr val="00FFFF"/>
              </a:highlight>
            </a:endParaRPr>
          </a:p>
        </p:txBody>
      </p:sp>
      <p:sp>
        <p:nvSpPr>
          <p:cNvPr id="2" name="TextBox 1">
            <a:extLst>
              <a:ext uri="{FF2B5EF4-FFF2-40B4-BE49-F238E27FC236}">
                <a16:creationId xmlns:a16="http://schemas.microsoft.com/office/drawing/2014/main" id="{B7848037-C852-4E1C-6E39-60A1CEFD8616}"/>
              </a:ext>
            </a:extLst>
          </p:cNvPr>
          <p:cNvSpPr txBox="1"/>
          <p:nvPr/>
        </p:nvSpPr>
        <p:spPr>
          <a:xfrm>
            <a:off x="908724" y="2307771"/>
            <a:ext cx="3794449" cy="1569660"/>
          </a:xfrm>
          <a:prstGeom prst="rect">
            <a:avLst/>
          </a:prstGeom>
          <a:noFill/>
        </p:spPr>
        <p:txBody>
          <a:bodyPr wrap="square" rtlCol="0">
            <a:spAutoFit/>
          </a:bodyPr>
          <a:lstStyle/>
          <a:p>
            <a:r>
              <a:rPr lang="zh-CN" altLang="en-US" sz="3200" b="1" dirty="0"/>
              <a:t>纪录片 英语字幕</a:t>
            </a:r>
            <a:endParaRPr lang="en-US" altLang="zh-CN" sz="3200" b="1" dirty="0"/>
          </a:p>
          <a:p>
            <a:r>
              <a:rPr lang="en-US" altLang="zh-CN" sz="3200" b="1" dirty="0"/>
              <a:t>Documentary with subtitles in English</a:t>
            </a:r>
            <a:endParaRPr lang="zh-CN" altLang="en-US" sz="3200" b="1" dirty="0"/>
          </a:p>
        </p:txBody>
      </p:sp>
    </p:spTree>
    <p:extLst>
      <p:ext uri="{BB962C8B-B14F-4D97-AF65-F5344CB8AC3E}">
        <p14:creationId xmlns:p14="http://schemas.microsoft.com/office/powerpoint/2010/main" val="17505231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BA8B09E-D240-4825-9F0A-CDCEBCB48032}"/>
              </a:ext>
            </a:extLst>
          </p:cNvPr>
          <p:cNvSpPr txBox="1"/>
          <p:nvPr/>
        </p:nvSpPr>
        <p:spPr>
          <a:xfrm>
            <a:off x="911705" y="610234"/>
            <a:ext cx="10353454" cy="4093428"/>
          </a:xfrm>
          <a:prstGeom prst="rect">
            <a:avLst/>
          </a:prstGeom>
          <a:noFill/>
        </p:spPr>
        <p:txBody>
          <a:bodyPr wrap="square" rtlCol="0">
            <a:spAutoFit/>
          </a:bodyPr>
          <a:lstStyle/>
          <a:p>
            <a:r>
              <a:rPr lang="en-US" altLang="zh-CN" sz="3600" b="1" dirty="0">
                <a:solidFill>
                  <a:schemeClr val="accent5">
                    <a:lumMod val="75000"/>
                  </a:schemeClr>
                </a:solidFill>
                <a:latin typeface="Agency FB" panose="020B0503020202020204" pitchFamily="34" charset="0"/>
              </a:rPr>
              <a:t>Action Items</a:t>
            </a:r>
            <a:endParaRPr lang="en-US" sz="4000" b="1" dirty="0">
              <a:solidFill>
                <a:schemeClr val="accent5">
                  <a:lumMod val="75000"/>
                </a:schemeClr>
              </a:solidFill>
              <a:latin typeface="Agency FB" panose="020B0503020202020204" pitchFamily="34" charset="0"/>
            </a:endParaRPr>
          </a:p>
          <a:p>
            <a:endParaRPr lang="en-US" sz="3200" b="1"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Vocab for both reading &amp; listening – one list /day</a:t>
            </a:r>
          </a:p>
          <a:p>
            <a:pPr marL="514350" indent="-514350">
              <a:buAutoNum type="arabicPeriod"/>
            </a:pPr>
            <a:r>
              <a:rPr lang="en-US" altLang="zh-CN" sz="3200" dirty="0">
                <a:solidFill>
                  <a:schemeClr val="accent5">
                    <a:lumMod val="75000"/>
                  </a:schemeClr>
                </a:solidFill>
                <a:latin typeface="Agency FB" panose="020B0503020202020204" pitchFamily="34" charset="0"/>
              </a:rPr>
              <a:t>Sentence analysis for reading &amp; listening</a:t>
            </a:r>
            <a:endParaRPr lang="en-US" sz="3200"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Follow documentary for 40-60 minutes / day / daily reading on </a:t>
            </a:r>
            <a:r>
              <a:rPr lang="en-US" sz="3200" dirty="0" err="1">
                <a:solidFill>
                  <a:schemeClr val="accent5">
                    <a:lumMod val="75000"/>
                  </a:schemeClr>
                </a:solidFill>
                <a:latin typeface="Agency FB" panose="020B0503020202020204" pitchFamily="34" charset="0"/>
              </a:rPr>
              <a:t>NatGeo</a:t>
            </a:r>
            <a:endParaRPr lang="en-US" sz="3200" dirty="0">
              <a:solidFill>
                <a:schemeClr val="accent5">
                  <a:lumMod val="75000"/>
                </a:schemeClr>
              </a:solidFill>
              <a:latin typeface="Agency FB" panose="020B0503020202020204" pitchFamily="34" charset="0"/>
            </a:endParaRPr>
          </a:p>
          <a:p>
            <a:pPr marL="514350" indent="-514350">
              <a:buAutoNum type="arabicPeriod"/>
            </a:pPr>
            <a:r>
              <a:rPr lang="en-US" sz="3200" b="1" dirty="0">
                <a:solidFill>
                  <a:schemeClr val="accent5">
                    <a:lumMod val="75000"/>
                  </a:schemeClr>
                </a:solidFill>
                <a:latin typeface="Agency FB" panose="020B0503020202020204" pitchFamily="34" charset="0"/>
              </a:rPr>
              <a:t>Read out conversation – start using English from today</a:t>
            </a:r>
          </a:p>
          <a:p>
            <a:pPr marL="514350" indent="-514350">
              <a:buAutoNum type="arabicPeriod"/>
            </a:pPr>
            <a:r>
              <a:rPr lang="en-US" sz="3200" dirty="0">
                <a:solidFill>
                  <a:schemeClr val="accent5">
                    <a:lumMod val="75000"/>
                  </a:schemeClr>
                </a:solidFill>
                <a:latin typeface="Agency FB" panose="020B0503020202020204" pitchFamily="34" charset="0"/>
              </a:rPr>
              <a:t>Plan for a mock test or home edition between 9/28-10/2</a:t>
            </a:r>
          </a:p>
          <a:p>
            <a:endParaRPr lang="en-US" sz="3200" b="1" dirty="0">
              <a:solidFill>
                <a:schemeClr val="accent5">
                  <a:lumMod val="75000"/>
                </a:schemeClr>
              </a:solidFill>
              <a:latin typeface="Agency FB" panose="020B0503020202020204" pitchFamily="34" charset="0"/>
            </a:endParaRPr>
          </a:p>
        </p:txBody>
      </p:sp>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22</a:t>
            </a:fld>
            <a:endParaRPr lang="en-US"/>
          </a:p>
        </p:txBody>
      </p:sp>
      <p:cxnSp>
        <p:nvCxnSpPr>
          <p:cNvPr id="3" name="Straight Connector 2">
            <a:extLst>
              <a:ext uri="{FF2B5EF4-FFF2-40B4-BE49-F238E27FC236}">
                <a16:creationId xmlns:a16="http://schemas.microsoft.com/office/drawing/2014/main" id="{18BF3231-4986-6D18-D9F5-A28AE68F9F31}"/>
              </a:ext>
            </a:extLst>
          </p:cNvPr>
          <p:cNvCxnSpPr/>
          <p:nvPr/>
        </p:nvCxnSpPr>
        <p:spPr>
          <a:xfrm>
            <a:off x="352338" y="207627"/>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62731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BA8B09E-D240-4825-9F0A-CDCEBCB48032}"/>
              </a:ext>
            </a:extLst>
          </p:cNvPr>
          <p:cNvSpPr txBox="1"/>
          <p:nvPr/>
        </p:nvSpPr>
        <p:spPr>
          <a:xfrm>
            <a:off x="911705" y="610234"/>
            <a:ext cx="10353454" cy="4093428"/>
          </a:xfrm>
          <a:prstGeom prst="rect">
            <a:avLst/>
          </a:prstGeom>
          <a:noFill/>
        </p:spPr>
        <p:txBody>
          <a:bodyPr wrap="square" rtlCol="0">
            <a:spAutoFit/>
          </a:bodyPr>
          <a:lstStyle/>
          <a:p>
            <a:r>
              <a:rPr lang="en-US" altLang="zh-CN" sz="3600" b="1" dirty="0">
                <a:solidFill>
                  <a:schemeClr val="accent5">
                    <a:lumMod val="75000"/>
                  </a:schemeClr>
                </a:solidFill>
                <a:latin typeface="Agency FB" panose="020B0503020202020204" pitchFamily="34" charset="0"/>
              </a:rPr>
              <a:t>Action Items</a:t>
            </a:r>
            <a:endParaRPr lang="en-US" sz="4000" b="1" dirty="0">
              <a:solidFill>
                <a:schemeClr val="accent5">
                  <a:lumMod val="75000"/>
                </a:schemeClr>
              </a:solidFill>
              <a:latin typeface="Agency FB" panose="020B0503020202020204" pitchFamily="34" charset="0"/>
            </a:endParaRPr>
          </a:p>
          <a:p>
            <a:endParaRPr lang="en-US" sz="3200" b="1"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Vocab for both reading &amp; listening – one list /day</a:t>
            </a:r>
          </a:p>
          <a:p>
            <a:pPr marL="514350" indent="-514350">
              <a:buAutoNum type="arabicPeriod"/>
            </a:pPr>
            <a:r>
              <a:rPr lang="en-US" altLang="zh-CN" sz="3200" dirty="0">
                <a:solidFill>
                  <a:schemeClr val="accent5">
                    <a:lumMod val="75000"/>
                  </a:schemeClr>
                </a:solidFill>
                <a:latin typeface="Agency FB" panose="020B0503020202020204" pitchFamily="34" charset="0"/>
              </a:rPr>
              <a:t>Sentence analysis for reading &amp; listening</a:t>
            </a:r>
            <a:endParaRPr lang="en-US" sz="3200"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Follow documentary for 40-60 minutes / day / daily reading on </a:t>
            </a:r>
            <a:r>
              <a:rPr lang="en-US" sz="3200" dirty="0" err="1">
                <a:solidFill>
                  <a:schemeClr val="accent5">
                    <a:lumMod val="75000"/>
                  </a:schemeClr>
                </a:solidFill>
                <a:latin typeface="Agency FB" panose="020B0503020202020204" pitchFamily="34" charset="0"/>
              </a:rPr>
              <a:t>NatGeo</a:t>
            </a:r>
            <a:endParaRPr lang="en-US" sz="3200" dirty="0">
              <a:solidFill>
                <a:schemeClr val="accent5">
                  <a:lumMod val="75000"/>
                </a:schemeClr>
              </a:solidFill>
              <a:latin typeface="Agency FB" panose="020B0503020202020204" pitchFamily="34" charset="0"/>
            </a:endParaRPr>
          </a:p>
          <a:p>
            <a:pPr marL="514350" indent="-514350">
              <a:buAutoNum type="arabicPeriod"/>
            </a:pPr>
            <a:r>
              <a:rPr lang="en-US" sz="3200" dirty="0">
                <a:solidFill>
                  <a:schemeClr val="accent5">
                    <a:lumMod val="75000"/>
                  </a:schemeClr>
                </a:solidFill>
                <a:latin typeface="Agency FB" panose="020B0503020202020204" pitchFamily="34" charset="0"/>
              </a:rPr>
              <a:t>Read out conversation – start using English from today</a:t>
            </a:r>
          </a:p>
          <a:p>
            <a:pPr marL="514350" indent="-514350">
              <a:buAutoNum type="arabicPeriod"/>
            </a:pPr>
            <a:r>
              <a:rPr lang="en-US" sz="3200" b="1" dirty="0">
                <a:solidFill>
                  <a:schemeClr val="accent5">
                    <a:lumMod val="75000"/>
                  </a:schemeClr>
                </a:solidFill>
                <a:latin typeface="Agency FB" panose="020B0503020202020204" pitchFamily="34" charset="0"/>
              </a:rPr>
              <a:t>Plan for a mock test or home edition between 9/28-10/2</a:t>
            </a:r>
          </a:p>
          <a:p>
            <a:endParaRPr lang="en-US" sz="3200" b="1" dirty="0">
              <a:solidFill>
                <a:schemeClr val="accent5">
                  <a:lumMod val="75000"/>
                </a:schemeClr>
              </a:solidFill>
              <a:latin typeface="Agency FB" panose="020B0503020202020204" pitchFamily="34" charset="0"/>
            </a:endParaRPr>
          </a:p>
        </p:txBody>
      </p:sp>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23</a:t>
            </a:fld>
            <a:endParaRPr lang="en-US"/>
          </a:p>
        </p:txBody>
      </p:sp>
      <p:cxnSp>
        <p:nvCxnSpPr>
          <p:cNvPr id="3" name="Straight Connector 2">
            <a:extLst>
              <a:ext uri="{FF2B5EF4-FFF2-40B4-BE49-F238E27FC236}">
                <a16:creationId xmlns:a16="http://schemas.microsoft.com/office/drawing/2014/main" id="{18BF3231-4986-6D18-D9F5-A28AE68F9F31}"/>
              </a:ext>
            </a:extLst>
          </p:cNvPr>
          <p:cNvCxnSpPr/>
          <p:nvPr/>
        </p:nvCxnSpPr>
        <p:spPr>
          <a:xfrm>
            <a:off x="352338" y="207627"/>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60143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24</a:t>
            </a:fld>
            <a:endParaRPr lang="en-US"/>
          </a:p>
        </p:txBody>
      </p:sp>
      <p:cxnSp>
        <p:nvCxnSpPr>
          <p:cNvPr id="3" name="Straight Connector 2">
            <a:extLst>
              <a:ext uri="{FF2B5EF4-FFF2-40B4-BE49-F238E27FC236}">
                <a16:creationId xmlns:a16="http://schemas.microsoft.com/office/drawing/2014/main" id="{18BF3231-4986-6D18-D9F5-A28AE68F9F31}"/>
              </a:ext>
            </a:extLst>
          </p:cNvPr>
          <p:cNvCxnSpPr/>
          <p:nvPr/>
        </p:nvCxnSpPr>
        <p:spPr>
          <a:xfrm>
            <a:off x="352338" y="207627"/>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558A49CC-9D78-5E26-9A83-87A412C354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351" y="495689"/>
            <a:ext cx="11202311" cy="5612752"/>
          </a:xfrm>
          <a:prstGeom prst="rect">
            <a:avLst/>
          </a:prstGeom>
        </p:spPr>
      </p:pic>
    </p:spTree>
    <p:extLst>
      <p:ext uri="{BB962C8B-B14F-4D97-AF65-F5344CB8AC3E}">
        <p14:creationId xmlns:p14="http://schemas.microsoft.com/office/powerpoint/2010/main" val="27138717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E81ADA-35C5-4E9C-994F-13DBFD76AD71}"/>
              </a:ext>
            </a:extLst>
          </p:cNvPr>
          <p:cNvSpPr txBox="1"/>
          <p:nvPr/>
        </p:nvSpPr>
        <p:spPr>
          <a:xfrm>
            <a:off x="142211" y="433135"/>
            <a:ext cx="2812309" cy="92333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1200"/>
              </a:spcAft>
              <a:buClrTx/>
              <a:buSzTx/>
              <a:buFontTx/>
              <a:buNone/>
              <a:tabLst/>
              <a:defRPr/>
            </a:pPr>
            <a:r>
              <a:rPr lang="en-US" altLang="zh-CN" sz="5400" b="1" dirty="0">
                <a:solidFill>
                  <a:srgbClr val="000000"/>
                </a:solidFill>
                <a:latin typeface="等线" panose="02010600030101010101" pitchFamily="2" charset="-122"/>
                <a:ea typeface="等线" panose="02010600030101010101" pitchFamily="2" charset="-122"/>
              </a:rPr>
              <a:t>equip</a:t>
            </a:r>
            <a:endParaRPr kumimoji="0" lang="en-US" altLang="zh-CN" sz="5400" b="1"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endParaRPr>
          </a:p>
        </p:txBody>
      </p:sp>
      <p:sp>
        <p:nvSpPr>
          <p:cNvPr id="8" name="TextBox 7">
            <a:extLst>
              <a:ext uri="{FF2B5EF4-FFF2-40B4-BE49-F238E27FC236}">
                <a16:creationId xmlns:a16="http://schemas.microsoft.com/office/drawing/2014/main" id="{54957DB6-DE69-455C-85BB-41967E83DA19}"/>
              </a:ext>
            </a:extLst>
          </p:cNvPr>
          <p:cNvSpPr txBox="1"/>
          <p:nvPr/>
        </p:nvSpPr>
        <p:spPr>
          <a:xfrm>
            <a:off x="3410395" y="156136"/>
            <a:ext cx="6762306"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sng" strike="noStrike" kern="1200" cap="none" spc="0" normalizeH="0" baseline="0" noProof="0" dirty="0">
                <a:ln>
                  <a:noFill/>
                </a:ln>
                <a:solidFill>
                  <a:srgbClr val="5B9BD5">
                    <a:lumMod val="75000"/>
                  </a:srgbClr>
                </a:solidFill>
                <a:effectLst/>
                <a:uLnTx/>
                <a:uFillTx/>
                <a:latin typeface="等线" panose="02010600030101010101" pitchFamily="2" charset="-122"/>
                <a:ea typeface="等线" panose="02010600030101010101" pitchFamily="2" charset="-122"/>
                <a:cs typeface="+mn-cs"/>
              </a:rPr>
              <a:t>Synonym: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chemeClr val="accent5">
                    <a:lumMod val="75000"/>
                  </a:schemeClr>
                </a:solidFill>
                <a:effectLst/>
                <a:uLnTx/>
                <a:uFillTx/>
                <a:latin typeface="等线" panose="02010600030101010101" pitchFamily="2" charset="-122"/>
                <a:ea typeface="等线" panose="02010600030101010101" pitchFamily="2" charset="-122"/>
                <a:cs typeface="+mn-cs"/>
              </a:rPr>
              <a:t>provide, prepare, supply</a:t>
            </a:r>
            <a:endParaRPr kumimoji="0" lang="zh-CN" altLang="en-US" sz="3600" b="0" i="0" u="none" strike="noStrike" kern="1200" cap="none" spc="0" normalizeH="0" baseline="0" noProof="0" dirty="0">
              <a:ln>
                <a:noFill/>
              </a:ln>
              <a:solidFill>
                <a:schemeClr val="accent5">
                  <a:lumMod val="75000"/>
                </a:schemeClr>
              </a:solidFill>
              <a:effectLst/>
              <a:uLnTx/>
              <a:uFillTx/>
              <a:latin typeface="等线" panose="020F0502020204030204"/>
              <a:ea typeface="等线" panose="02010600030101010101" pitchFamily="2" charset="-122"/>
              <a:cs typeface="+mn-cs"/>
            </a:endParaRPr>
          </a:p>
        </p:txBody>
      </p:sp>
      <p:sp>
        <p:nvSpPr>
          <p:cNvPr id="11" name="TextBox 10">
            <a:extLst>
              <a:ext uri="{FF2B5EF4-FFF2-40B4-BE49-F238E27FC236}">
                <a16:creationId xmlns:a16="http://schemas.microsoft.com/office/drawing/2014/main" id="{8C6E83E4-B23A-4DFA-9745-E7CA3B85A620}"/>
              </a:ext>
            </a:extLst>
          </p:cNvPr>
          <p:cNvSpPr txBox="1"/>
          <p:nvPr/>
        </p:nvSpPr>
        <p:spPr>
          <a:xfrm>
            <a:off x="0" y="1356465"/>
            <a:ext cx="3096732" cy="107721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v.</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a:t>
            </a:r>
            <a:r>
              <a:rPr kumimoji="0" lang="en-US" altLang="zh-CN" sz="3200" b="0" i="0" u="none" strike="noStrike" kern="1200" cap="none" spc="0" normalizeH="0" baseline="0" noProof="0" dirty="0" err="1">
                <a:ln>
                  <a:noFill/>
                </a:ln>
                <a:solidFill>
                  <a:srgbClr val="000000"/>
                </a:solidFill>
                <a:effectLst/>
                <a:uLnTx/>
                <a:uFillTx/>
                <a:latin typeface="等线" panose="02010600030101010101" pitchFamily="2" charset="-122"/>
                <a:ea typeface="等线" panose="02010600030101010101" pitchFamily="2" charset="-122"/>
                <a:cs typeface="+mn-cs"/>
              </a:rPr>
              <a:t>ɪˈkwɪp</a:t>
            </a: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a:t>
            </a:r>
            <a:endParaRPr kumimoji="0" lang="zh-CN" altLang="en-US" sz="18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2" name="TextBox 11">
            <a:extLst>
              <a:ext uri="{FF2B5EF4-FFF2-40B4-BE49-F238E27FC236}">
                <a16:creationId xmlns:a16="http://schemas.microsoft.com/office/drawing/2014/main" id="{FD0843D4-1BDD-402A-8F3E-D9A1952EF914}"/>
              </a:ext>
            </a:extLst>
          </p:cNvPr>
          <p:cNvSpPr txBox="1"/>
          <p:nvPr/>
        </p:nvSpPr>
        <p:spPr>
          <a:xfrm>
            <a:off x="3410394" y="3110792"/>
            <a:ext cx="8965903"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sng"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Other forms: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equipment n.</a:t>
            </a:r>
            <a:endParaRPr kumimoji="0" lang="zh-CN" altLang="en-US" sz="36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4" name="TextBox 13">
            <a:extLst>
              <a:ext uri="{FF2B5EF4-FFF2-40B4-BE49-F238E27FC236}">
                <a16:creationId xmlns:a16="http://schemas.microsoft.com/office/drawing/2014/main" id="{711B53CB-4134-4CDD-94E4-3798A91CF25D}"/>
              </a:ext>
            </a:extLst>
          </p:cNvPr>
          <p:cNvSpPr txBox="1"/>
          <p:nvPr/>
        </p:nvSpPr>
        <p:spPr>
          <a:xfrm>
            <a:off x="3410394" y="4101152"/>
            <a:ext cx="8072770"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sng"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The army is well-equipped.</a:t>
            </a:r>
            <a:endParaRPr kumimoji="0" lang="zh-CN" altLang="en-US"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6" name="TextBox 15">
            <a:extLst>
              <a:ext uri="{FF2B5EF4-FFF2-40B4-BE49-F238E27FC236}">
                <a16:creationId xmlns:a16="http://schemas.microsoft.com/office/drawing/2014/main" id="{B053EF7B-3FA5-4469-AC2C-0BC1305ECDD1}"/>
              </a:ext>
            </a:extLst>
          </p:cNvPr>
          <p:cNvSpPr txBox="1"/>
          <p:nvPr/>
        </p:nvSpPr>
        <p:spPr>
          <a:xfrm>
            <a:off x="708394" y="6163255"/>
            <a:ext cx="1679944" cy="52322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800" b="0" i="0" u="none" strike="noStrike" dirty="0">
                <a:solidFill>
                  <a:schemeClr val="accent3"/>
                </a:solidFill>
                <a:effectLst/>
                <a:latin typeface="等线" panose="02010600030101010101" pitchFamily="2" charset="-122"/>
                <a:ea typeface="等线" panose="02010600030101010101" pitchFamily="2" charset="-122"/>
              </a:rPr>
              <a:t>装备</a:t>
            </a:r>
            <a:endParaRPr kumimoji="0" lang="zh-CN" altLang="en-US" sz="2800" b="0" i="0" u="none" strike="noStrike" kern="1200" cap="none" spc="0" normalizeH="0" baseline="0" noProof="0" dirty="0">
              <a:ln>
                <a:noFill/>
              </a:ln>
              <a:solidFill>
                <a:schemeClr val="accent3"/>
              </a:solidFill>
              <a:effectLst/>
              <a:uLnTx/>
              <a:uFillTx/>
              <a:latin typeface="等线" panose="020F0502020204030204"/>
              <a:ea typeface="等线" panose="02010600030101010101" pitchFamily="2" charset="-122"/>
              <a:cs typeface="+mn-cs"/>
            </a:endParaRPr>
          </a:p>
        </p:txBody>
      </p:sp>
      <p:sp>
        <p:nvSpPr>
          <p:cNvPr id="3" name="Slide Number Placeholder 2">
            <a:extLst>
              <a:ext uri="{FF2B5EF4-FFF2-40B4-BE49-F238E27FC236}">
                <a16:creationId xmlns:a16="http://schemas.microsoft.com/office/drawing/2014/main" id="{8C5EC7E3-A262-45E4-BFA3-763ACD5D20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ADB5A73-A957-4371-AF93-82E11A48840D}"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9" name="TextBox 8">
            <a:extLst>
              <a:ext uri="{FF2B5EF4-FFF2-40B4-BE49-F238E27FC236}">
                <a16:creationId xmlns:a16="http://schemas.microsoft.com/office/drawing/2014/main" id="{5A70A358-FE47-4243-9F97-E157598FAC46}"/>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sp>
        <p:nvSpPr>
          <p:cNvPr id="13" name="Speech Bubble: Rectangle 12">
            <a:extLst>
              <a:ext uri="{FF2B5EF4-FFF2-40B4-BE49-F238E27FC236}">
                <a16:creationId xmlns:a16="http://schemas.microsoft.com/office/drawing/2014/main" id="{F2333BE8-4FFC-7BDD-4EE6-3A924F76D7A3}"/>
              </a:ext>
            </a:extLst>
          </p:cNvPr>
          <p:cNvSpPr/>
          <p:nvPr/>
        </p:nvSpPr>
        <p:spPr>
          <a:xfrm>
            <a:off x="7999458" y="2142308"/>
            <a:ext cx="3887742" cy="2288432"/>
          </a:xfrm>
          <a:prstGeom prst="wedgeRectCallout">
            <a:avLst>
              <a:gd name="adj1" fmla="val 36112"/>
              <a:gd name="adj2" fmla="val 66083"/>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600"/>
              </a:spcAft>
            </a:pPr>
            <a:endParaRPr lang="en-US" altLang="zh-CN" sz="2000" b="1" dirty="0">
              <a:solidFill>
                <a:schemeClr val="accent5">
                  <a:lumMod val="75000"/>
                </a:schemeClr>
              </a:solidFill>
            </a:endParaRPr>
          </a:p>
          <a:p>
            <a:pPr>
              <a:spcAft>
                <a:spcPts val="600"/>
              </a:spcAft>
            </a:pPr>
            <a:r>
              <a:rPr lang="en-US" altLang="zh-CN" sz="2000" b="1" u="sng" dirty="0">
                <a:solidFill>
                  <a:schemeClr val="accent5">
                    <a:lumMod val="75000"/>
                  </a:schemeClr>
                </a:solidFill>
              </a:rPr>
              <a:t>Full understanding:</a:t>
            </a:r>
          </a:p>
          <a:p>
            <a:pPr marL="457200" indent="-457200">
              <a:spcAft>
                <a:spcPts val="600"/>
              </a:spcAft>
              <a:buAutoNum type="arabicPeriod"/>
            </a:pPr>
            <a:r>
              <a:rPr lang="en-US" altLang="zh-CN" sz="2000" dirty="0">
                <a:solidFill>
                  <a:schemeClr val="accent5">
                    <a:lumMod val="75000"/>
                  </a:schemeClr>
                </a:solidFill>
              </a:rPr>
              <a:t>Instantaneous recognition in reading &amp; listening</a:t>
            </a:r>
          </a:p>
          <a:p>
            <a:pPr marL="457200" indent="-457200">
              <a:spcAft>
                <a:spcPts val="600"/>
              </a:spcAft>
              <a:buAutoNum type="arabicPeriod"/>
            </a:pPr>
            <a:r>
              <a:rPr lang="en-US" altLang="zh-CN" sz="2000" dirty="0">
                <a:solidFill>
                  <a:schemeClr val="accent5">
                    <a:lumMod val="75000"/>
                  </a:schemeClr>
                </a:solidFill>
              </a:rPr>
              <a:t>Part of speech &amp; other forms</a:t>
            </a:r>
          </a:p>
          <a:p>
            <a:pPr marL="457200" indent="-457200">
              <a:spcAft>
                <a:spcPts val="600"/>
              </a:spcAft>
              <a:buAutoNum type="arabicPeriod"/>
            </a:pPr>
            <a:r>
              <a:rPr lang="en-US" altLang="zh-CN" sz="2000" dirty="0">
                <a:solidFill>
                  <a:schemeClr val="accent5">
                    <a:lumMod val="75000"/>
                  </a:schemeClr>
                </a:solidFill>
              </a:rPr>
              <a:t>Synonyms or explanation</a:t>
            </a:r>
          </a:p>
          <a:p>
            <a:pPr marL="457200" indent="-457200">
              <a:spcAft>
                <a:spcPts val="600"/>
              </a:spcAft>
              <a:buAutoNum type="arabicPeriod"/>
            </a:pPr>
            <a:r>
              <a:rPr lang="en-US" altLang="zh-CN" sz="2000" dirty="0">
                <a:solidFill>
                  <a:schemeClr val="accent5">
                    <a:lumMod val="75000"/>
                  </a:schemeClr>
                </a:solidFill>
              </a:rPr>
              <a:t>Example of application</a:t>
            </a:r>
            <a:endParaRPr lang="en-US" altLang="zh-CN" sz="2000" b="1" dirty="0">
              <a:solidFill>
                <a:schemeClr val="accent5">
                  <a:lumMod val="75000"/>
                </a:schemeClr>
              </a:solidFill>
            </a:endParaRPr>
          </a:p>
          <a:p>
            <a:pPr>
              <a:spcAft>
                <a:spcPts val="600"/>
              </a:spcAft>
            </a:pPr>
            <a:endParaRPr lang="en-US" altLang="zh-CN" sz="2000" b="1" dirty="0">
              <a:solidFill>
                <a:schemeClr val="accent5">
                  <a:lumMod val="75000"/>
                </a:schemeClr>
              </a:solidFill>
            </a:endParaRPr>
          </a:p>
        </p:txBody>
      </p:sp>
    </p:spTree>
    <p:extLst>
      <p:ext uri="{BB962C8B-B14F-4D97-AF65-F5344CB8AC3E}">
        <p14:creationId xmlns:p14="http://schemas.microsoft.com/office/powerpoint/2010/main" val="1180776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E81ADA-35C5-4E9C-994F-13DBFD76AD71}"/>
              </a:ext>
            </a:extLst>
          </p:cNvPr>
          <p:cNvSpPr txBox="1"/>
          <p:nvPr/>
        </p:nvSpPr>
        <p:spPr>
          <a:xfrm>
            <a:off x="142211" y="433135"/>
            <a:ext cx="2812309" cy="92333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1200"/>
              </a:spcAft>
              <a:buClrTx/>
              <a:buSzTx/>
              <a:buFontTx/>
              <a:buNone/>
              <a:tabLst/>
              <a:defRPr/>
            </a:pPr>
            <a:r>
              <a:rPr lang="en-US" altLang="zh-CN" sz="5400" b="1" dirty="0">
                <a:solidFill>
                  <a:srgbClr val="000000"/>
                </a:solidFill>
                <a:latin typeface="等线" panose="02010600030101010101" pitchFamily="2" charset="-122"/>
                <a:ea typeface="等线" panose="02010600030101010101" pitchFamily="2" charset="-122"/>
              </a:rPr>
              <a:t>equip</a:t>
            </a:r>
            <a:endParaRPr kumimoji="0" lang="en-US" altLang="zh-CN" sz="5400" b="1"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endParaRPr>
          </a:p>
        </p:txBody>
      </p:sp>
      <p:sp>
        <p:nvSpPr>
          <p:cNvPr id="8" name="TextBox 7">
            <a:extLst>
              <a:ext uri="{FF2B5EF4-FFF2-40B4-BE49-F238E27FC236}">
                <a16:creationId xmlns:a16="http://schemas.microsoft.com/office/drawing/2014/main" id="{54957DB6-DE69-455C-85BB-41967E83DA19}"/>
              </a:ext>
            </a:extLst>
          </p:cNvPr>
          <p:cNvSpPr txBox="1"/>
          <p:nvPr/>
        </p:nvSpPr>
        <p:spPr>
          <a:xfrm>
            <a:off x="3410395" y="156136"/>
            <a:ext cx="6762306"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sng" strike="noStrike" kern="1200" cap="none" spc="0" normalizeH="0" baseline="0" noProof="0" dirty="0">
                <a:ln>
                  <a:noFill/>
                </a:ln>
                <a:solidFill>
                  <a:srgbClr val="5B9BD5">
                    <a:lumMod val="75000"/>
                  </a:srgbClr>
                </a:solidFill>
                <a:effectLst/>
                <a:uLnTx/>
                <a:uFillTx/>
                <a:latin typeface="等线" panose="02010600030101010101" pitchFamily="2" charset="-122"/>
                <a:ea typeface="等线" panose="02010600030101010101" pitchFamily="2" charset="-122"/>
                <a:cs typeface="+mn-cs"/>
              </a:rPr>
              <a:t>Synonym: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chemeClr val="accent5">
                    <a:lumMod val="75000"/>
                  </a:schemeClr>
                </a:solidFill>
                <a:effectLst/>
                <a:uLnTx/>
                <a:uFillTx/>
                <a:latin typeface="等线" panose="02010600030101010101" pitchFamily="2" charset="-122"/>
                <a:ea typeface="等线" panose="02010600030101010101" pitchFamily="2" charset="-122"/>
                <a:cs typeface="+mn-cs"/>
              </a:rPr>
              <a:t>provide, prepare, supply</a:t>
            </a:r>
            <a:endParaRPr kumimoji="0" lang="zh-CN" altLang="en-US" sz="3600" b="0" i="0" u="none" strike="noStrike" kern="1200" cap="none" spc="0" normalizeH="0" baseline="0" noProof="0" dirty="0">
              <a:ln>
                <a:noFill/>
              </a:ln>
              <a:solidFill>
                <a:schemeClr val="accent5">
                  <a:lumMod val="75000"/>
                </a:schemeClr>
              </a:solidFill>
              <a:effectLst/>
              <a:uLnTx/>
              <a:uFillTx/>
              <a:latin typeface="等线" panose="020F0502020204030204"/>
              <a:ea typeface="等线" panose="02010600030101010101" pitchFamily="2" charset="-122"/>
              <a:cs typeface="+mn-cs"/>
            </a:endParaRPr>
          </a:p>
        </p:txBody>
      </p:sp>
      <p:sp>
        <p:nvSpPr>
          <p:cNvPr id="11" name="TextBox 10">
            <a:extLst>
              <a:ext uri="{FF2B5EF4-FFF2-40B4-BE49-F238E27FC236}">
                <a16:creationId xmlns:a16="http://schemas.microsoft.com/office/drawing/2014/main" id="{8C6E83E4-B23A-4DFA-9745-E7CA3B85A620}"/>
              </a:ext>
            </a:extLst>
          </p:cNvPr>
          <p:cNvSpPr txBox="1"/>
          <p:nvPr/>
        </p:nvSpPr>
        <p:spPr>
          <a:xfrm>
            <a:off x="0" y="1356465"/>
            <a:ext cx="3096732" cy="107721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v.</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a:t>
            </a:r>
            <a:r>
              <a:rPr kumimoji="0" lang="en-US" altLang="zh-CN" sz="3200" b="0" i="0" u="none" strike="noStrike" kern="1200" cap="none" spc="0" normalizeH="0" baseline="0" noProof="0" dirty="0" err="1">
                <a:ln>
                  <a:noFill/>
                </a:ln>
                <a:solidFill>
                  <a:srgbClr val="000000"/>
                </a:solidFill>
                <a:effectLst/>
                <a:uLnTx/>
                <a:uFillTx/>
                <a:latin typeface="等线" panose="02010600030101010101" pitchFamily="2" charset="-122"/>
                <a:ea typeface="等线" panose="02010600030101010101" pitchFamily="2" charset="-122"/>
                <a:cs typeface="+mn-cs"/>
              </a:rPr>
              <a:t>ɪˈkwɪp</a:t>
            </a: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a:t>
            </a:r>
            <a:endParaRPr kumimoji="0" lang="zh-CN" altLang="en-US" sz="18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2" name="TextBox 11">
            <a:extLst>
              <a:ext uri="{FF2B5EF4-FFF2-40B4-BE49-F238E27FC236}">
                <a16:creationId xmlns:a16="http://schemas.microsoft.com/office/drawing/2014/main" id="{FD0843D4-1BDD-402A-8F3E-D9A1952EF914}"/>
              </a:ext>
            </a:extLst>
          </p:cNvPr>
          <p:cNvSpPr txBox="1"/>
          <p:nvPr/>
        </p:nvSpPr>
        <p:spPr>
          <a:xfrm>
            <a:off x="3410394" y="3110792"/>
            <a:ext cx="8965903"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sng"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Other forms: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equipment n.</a:t>
            </a:r>
            <a:endParaRPr kumimoji="0" lang="zh-CN" altLang="en-US" sz="36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4" name="TextBox 13">
            <a:extLst>
              <a:ext uri="{FF2B5EF4-FFF2-40B4-BE49-F238E27FC236}">
                <a16:creationId xmlns:a16="http://schemas.microsoft.com/office/drawing/2014/main" id="{711B53CB-4134-4CDD-94E4-3798A91CF25D}"/>
              </a:ext>
            </a:extLst>
          </p:cNvPr>
          <p:cNvSpPr txBox="1"/>
          <p:nvPr/>
        </p:nvSpPr>
        <p:spPr>
          <a:xfrm>
            <a:off x="3410394" y="4101152"/>
            <a:ext cx="8072770"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sng"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The army is well-equipped.</a:t>
            </a:r>
            <a:endParaRPr kumimoji="0" lang="zh-CN" altLang="en-US"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6" name="TextBox 15">
            <a:extLst>
              <a:ext uri="{FF2B5EF4-FFF2-40B4-BE49-F238E27FC236}">
                <a16:creationId xmlns:a16="http://schemas.microsoft.com/office/drawing/2014/main" id="{B053EF7B-3FA5-4469-AC2C-0BC1305ECDD1}"/>
              </a:ext>
            </a:extLst>
          </p:cNvPr>
          <p:cNvSpPr txBox="1"/>
          <p:nvPr/>
        </p:nvSpPr>
        <p:spPr>
          <a:xfrm>
            <a:off x="708394" y="6163255"/>
            <a:ext cx="1679944" cy="52322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800" b="0" i="0" u="none" strike="noStrike" dirty="0">
                <a:solidFill>
                  <a:schemeClr val="accent3"/>
                </a:solidFill>
                <a:effectLst/>
                <a:latin typeface="等线" panose="02010600030101010101" pitchFamily="2" charset="-122"/>
                <a:ea typeface="等线" panose="02010600030101010101" pitchFamily="2" charset="-122"/>
              </a:rPr>
              <a:t>装备</a:t>
            </a:r>
            <a:endParaRPr kumimoji="0" lang="zh-CN" altLang="en-US" sz="2800" b="0" i="0" u="none" strike="noStrike" kern="1200" cap="none" spc="0" normalizeH="0" baseline="0" noProof="0" dirty="0">
              <a:ln>
                <a:noFill/>
              </a:ln>
              <a:solidFill>
                <a:schemeClr val="accent3"/>
              </a:solidFill>
              <a:effectLst/>
              <a:uLnTx/>
              <a:uFillTx/>
              <a:latin typeface="等线" panose="020F0502020204030204"/>
              <a:ea typeface="等线" panose="02010600030101010101" pitchFamily="2" charset="-122"/>
              <a:cs typeface="+mn-cs"/>
            </a:endParaRPr>
          </a:p>
        </p:txBody>
      </p:sp>
      <p:sp>
        <p:nvSpPr>
          <p:cNvPr id="3" name="Slide Number Placeholder 2">
            <a:extLst>
              <a:ext uri="{FF2B5EF4-FFF2-40B4-BE49-F238E27FC236}">
                <a16:creationId xmlns:a16="http://schemas.microsoft.com/office/drawing/2014/main" id="{8C5EC7E3-A262-45E4-BFA3-763ACD5D20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ADB5A73-A957-4371-AF93-82E11A48840D}"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9" name="TextBox 8">
            <a:extLst>
              <a:ext uri="{FF2B5EF4-FFF2-40B4-BE49-F238E27FC236}">
                <a16:creationId xmlns:a16="http://schemas.microsoft.com/office/drawing/2014/main" id="{5A70A358-FE47-4243-9F97-E157598FAC46}"/>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sp>
        <p:nvSpPr>
          <p:cNvPr id="15" name="Rectangle 14">
            <a:extLst>
              <a:ext uri="{FF2B5EF4-FFF2-40B4-BE49-F238E27FC236}">
                <a16:creationId xmlns:a16="http://schemas.microsoft.com/office/drawing/2014/main" id="{4BAF55FD-DF52-BA57-531F-5A7AAE1BA1CB}"/>
              </a:ext>
            </a:extLst>
          </p:cNvPr>
          <p:cNvSpPr/>
          <p:nvPr/>
        </p:nvSpPr>
        <p:spPr>
          <a:xfrm>
            <a:off x="327499" y="444894"/>
            <a:ext cx="2441731" cy="977183"/>
          </a:xfrm>
          <a:prstGeom prst="rect">
            <a:avLst/>
          </a:prstGeom>
          <a:noFill/>
          <a:ln w="28575">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Speech Bubble: Rectangle 16">
            <a:extLst>
              <a:ext uri="{FF2B5EF4-FFF2-40B4-BE49-F238E27FC236}">
                <a16:creationId xmlns:a16="http://schemas.microsoft.com/office/drawing/2014/main" id="{62988080-AD7D-A4EA-2D13-985C2359F288}"/>
              </a:ext>
            </a:extLst>
          </p:cNvPr>
          <p:cNvSpPr/>
          <p:nvPr/>
        </p:nvSpPr>
        <p:spPr>
          <a:xfrm>
            <a:off x="7999458" y="2142308"/>
            <a:ext cx="3887742" cy="2288432"/>
          </a:xfrm>
          <a:prstGeom prst="wedgeRectCallout">
            <a:avLst>
              <a:gd name="adj1" fmla="val 36112"/>
              <a:gd name="adj2" fmla="val 66083"/>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600"/>
              </a:spcAft>
            </a:pPr>
            <a:endParaRPr lang="en-US" altLang="zh-CN" sz="2000" b="1" dirty="0">
              <a:solidFill>
                <a:schemeClr val="accent5">
                  <a:lumMod val="75000"/>
                </a:schemeClr>
              </a:solidFill>
            </a:endParaRPr>
          </a:p>
          <a:p>
            <a:pPr>
              <a:spcAft>
                <a:spcPts val="600"/>
              </a:spcAft>
            </a:pPr>
            <a:r>
              <a:rPr lang="en-US" altLang="zh-CN" sz="2000" b="1" u="sng" dirty="0">
                <a:solidFill>
                  <a:schemeClr val="accent5">
                    <a:lumMod val="75000"/>
                  </a:schemeClr>
                </a:solidFill>
              </a:rPr>
              <a:t>Full understanding:</a:t>
            </a:r>
          </a:p>
          <a:p>
            <a:pPr marL="457200" indent="-457200">
              <a:spcAft>
                <a:spcPts val="600"/>
              </a:spcAft>
              <a:buAutoNum type="arabicPeriod"/>
            </a:pPr>
            <a:r>
              <a:rPr lang="en-US" altLang="zh-CN" sz="2000" dirty="0">
                <a:solidFill>
                  <a:schemeClr val="accent5">
                    <a:lumMod val="75000"/>
                  </a:schemeClr>
                </a:solidFill>
              </a:rPr>
              <a:t>Instantaneous recognition in reading &amp; listening</a:t>
            </a:r>
          </a:p>
          <a:p>
            <a:pPr marL="457200" indent="-457200">
              <a:spcAft>
                <a:spcPts val="600"/>
              </a:spcAft>
              <a:buAutoNum type="arabicPeriod"/>
            </a:pPr>
            <a:r>
              <a:rPr lang="en-US" altLang="zh-CN" sz="2000" dirty="0">
                <a:solidFill>
                  <a:schemeClr val="accent5">
                    <a:lumMod val="75000"/>
                  </a:schemeClr>
                </a:solidFill>
              </a:rPr>
              <a:t>Part of speech &amp; other forms</a:t>
            </a:r>
          </a:p>
          <a:p>
            <a:pPr marL="457200" indent="-457200">
              <a:spcAft>
                <a:spcPts val="600"/>
              </a:spcAft>
              <a:buAutoNum type="arabicPeriod"/>
            </a:pPr>
            <a:r>
              <a:rPr lang="en-US" altLang="zh-CN" sz="2000" dirty="0">
                <a:solidFill>
                  <a:schemeClr val="accent5">
                    <a:lumMod val="75000"/>
                  </a:schemeClr>
                </a:solidFill>
              </a:rPr>
              <a:t>Synonyms or explanation</a:t>
            </a:r>
          </a:p>
          <a:p>
            <a:pPr marL="457200" indent="-457200">
              <a:spcAft>
                <a:spcPts val="600"/>
              </a:spcAft>
              <a:buAutoNum type="arabicPeriod"/>
            </a:pPr>
            <a:r>
              <a:rPr lang="en-US" altLang="zh-CN" sz="2000" dirty="0">
                <a:solidFill>
                  <a:schemeClr val="accent5">
                    <a:lumMod val="75000"/>
                  </a:schemeClr>
                </a:solidFill>
              </a:rPr>
              <a:t>Example of application</a:t>
            </a:r>
            <a:endParaRPr lang="en-US" altLang="zh-CN" sz="2000" b="1" dirty="0">
              <a:solidFill>
                <a:schemeClr val="accent5">
                  <a:lumMod val="75000"/>
                </a:schemeClr>
              </a:solidFill>
            </a:endParaRPr>
          </a:p>
          <a:p>
            <a:pPr>
              <a:spcAft>
                <a:spcPts val="600"/>
              </a:spcAft>
            </a:pPr>
            <a:endParaRPr lang="en-US" altLang="zh-CN" sz="2000" b="1" dirty="0">
              <a:solidFill>
                <a:schemeClr val="accent5">
                  <a:lumMod val="75000"/>
                </a:schemeClr>
              </a:solidFill>
            </a:endParaRPr>
          </a:p>
        </p:txBody>
      </p:sp>
    </p:spTree>
    <p:extLst>
      <p:ext uri="{BB962C8B-B14F-4D97-AF65-F5344CB8AC3E}">
        <p14:creationId xmlns:p14="http://schemas.microsoft.com/office/powerpoint/2010/main" val="4072891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E81ADA-35C5-4E9C-994F-13DBFD76AD71}"/>
              </a:ext>
            </a:extLst>
          </p:cNvPr>
          <p:cNvSpPr txBox="1"/>
          <p:nvPr/>
        </p:nvSpPr>
        <p:spPr>
          <a:xfrm>
            <a:off x="142211" y="433135"/>
            <a:ext cx="2812309" cy="92333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1200"/>
              </a:spcAft>
              <a:buClrTx/>
              <a:buSzTx/>
              <a:buFontTx/>
              <a:buNone/>
              <a:tabLst/>
              <a:defRPr/>
            </a:pPr>
            <a:r>
              <a:rPr lang="en-US" altLang="zh-CN" sz="5400" b="1" dirty="0">
                <a:solidFill>
                  <a:srgbClr val="000000"/>
                </a:solidFill>
                <a:latin typeface="等线" panose="02010600030101010101" pitchFamily="2" charset="-122"/>
                <a:ea typeface="等线" panose="02010600030101010101" pitchFamily="2" charset="-122"/>
              </a:rPr>
              <a:t>equip</a:t>
            </a:r>
            <a:endParaRPr kumimoji="0" lang="en-US" altLang="zh-CN" sz="5400" b="1"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endParaRPr>
          </a:p>
        </p:txBody>
      </p:sp>
      <p:sp>
        <p:nvSpPr>
          <p:cNvPr id="8" name="TextBox 7">
            <a:extLst>
              <a:ext uri="{FF2B5EF4-FFF2-40B4-BE49-F238E27FC236}">
                <a16:creationId xmlns:a16="http://schemas.microsoft.com/office/drawing/2014/main" id="{54957DB6-DE69-455C-85BB-41967E83DA19}"/>
              </a:ext>
            </a:extLst>
          </p:cNvPr>
          <p:cNvSpPr txBox="1"/>
          <p:nvPr/>
        </p:nvSpPr>
        <p:spPr>
          <a:xfrm>
            <a:off x="3410395" y="156136"/>
            <a:ext cx="6762306"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sng" strike="noStrike" kern="1200" cap="none" spc="0" normalizeH="0" baseline="0" noProof="0" dirty="0">
                <a:ln>
                  <a:noFill/>
                </a:ln>
                <a:solidFill>
                  <a:srgbClr val="5B9BD5">
                    <a:lumMod val="75000"/>
                  </a:srgbClr>
                </a:solidFill>
                <a:effectLst/>
                <a:uLnTx/>
                <a:uFillTx/>
                <a:latin typeface="等线" panose="02010600030101010101" pitchFamily="2" charset="-122"/>
                <a:ea typeface="等线" panose="02010600030101010101" pitchFamily="2" charset="-122"/>
                <a:cs typeface="+mn-cs"/>
              </a:rPr>
              <a:t>Synonym: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chemeClr val="accent5">
                    <a:lumMod val="75000"/>
                  </a:schemeClr>
                </a:solidFill>
                <a:effectLst/>
                <a:uLnTx/>
                <a:uFillTx/>
                <a:latin typeface="等线" panose="02010600030101010101" pitchFamily="2" charset="-122"/>
                <a:ea typeface="等线" panose="02010600030101010101" pitchFamily="2" charset="-122"/>
                <a:cs typeface="+mn-cs"/>
              </a:rPr>
              <a:t>provide, prepare, supply</a:t>
            </a:r>
            <a:endParaRPr kumimoji="0" lang="zh-CN" altLang="en-US" sz="3600" b="0" i="0" u="none" strike="noStrike" kern="1200" cap="none" spc="0" normalizeH="0" baseline="0" noProof="0" dirty="0">
              <a:ln>
                <a:noFill/>
              </a:ln>
              <a:solidFill>
                <a:schemeClr val="accent5">
                  <a:lumMod val="75000"/>
                </a:schemeClr>
              </a:solidFill>
              <a:effectLst/>
              <a:uLnTx/>
              <a:uFillTx/>
              <a:latin typeface="等线" panose="020F0502020204030204"/>
              <a:ea typeface="等线" panose="02010600030101010101" pitchFamily="2" charset="-122"/>
              <a:cs typeface="+mn-cs"/>
            </a:endParaRPr>
          </a:p>
        </p:txBody>
      </p:sp>
      <p:sp>
        <p:nvSpPr>
          <p:cNvPr id="11" name="TextBox 10">
            <a:extLst>
              <a:ext uri="{FF2B5EF4-FFF2-40B4-BE49-F238E27FC236}">
                <a16:creationId xmlns:a16="http://schemas.microsoft.com/office/drawing/2014/main" id="{8C6E83E4-B23A-4DFA-9745-E7CA3B85A620}"/>
              </a:ext>
            </a:extLst>
          </p:cNvPr>
          <p:cNvSpPr txBox="1"/>
          <p:nvPr/>
        </p:nvSpPr>
        <p:spPr>
          <a:xfrm>
            <a:off x="0" y="1356465"/>
            <a:ext cx="3096732" cy="107721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v.</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a:t>
            </a:r>
            <a:r>
              <a:rPr kumimoji="0" lang="en-US" altLang="zh-CN" sz="3200" b="0" i="0" u="none" strike="noStrike" kern="1200" cap="none" spc="0" normalizeH="0" baseline="0" noProof="0" dirty="0" err="1">
                <a:ln>
                  <a:noFill/>
                </a:ln>
                <a:solidFill>
                  <a:srgbClr val="000000"/>
                </a:solidFill>
                <a:effectLst/>
                <a:uLnTx/>
                <a:uFillTx/>
                <a:latin typeface="等线" panose="02010600030101010101" pitchFamily="2" charset="-122"/>
                <a:ea typeface="等线" panose="02010600030101010101" pitchFamily="2" charset="-122"/>
                <a:cs typeface="+mn-cs"/>
              </a:rPr>
              <a:t>ɪˈkwɪp</a:t>
            </a: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a:t>
            </a:r>
            <a:endParaRPr kumimoji="0" lang="zh-CN" altLang="en-US" sz="18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2" name="TextBox 11">
            <a:extLst>
              <a:ext uri="{FF2B5EF4-FFF2-40B4-BE49-F238E27FC236}">
                <a16:creationId xmlns:a16="http://schemas.microsoft.com/office/drawing/2014/main" id="{FD0843D4-1BDD-402A-8F3E-D9A1952EF914}"/>
              </a:ext>
            </a:extLst>
          </p:cNvPr>
          <p:cNvSpPr txBox="1"/>
          <p:nvPr/>
        </p:nvSpPr>
        <p:spPr>
          <a:xfrm>
            <a:off x="3410394" y="3110792"/>
            <a:ext cx="8965903"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sng"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Other forms: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equipment n.</a:t>
            </a:r>
            <a:endParaRPr kumimoji="0" lang="zh-CN" altLang="en-US" sz="36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4" name="TextBox 13">
            <a:extLst>
              <a:ext uri="{FF2B5EF4-FFF2-40B4-BE49-F238E27FC236}">
                <a16:creationId xmlns:a16="http://schemas.microsoft.com/office/drawing/2014/main" id="{711B53CB-4134-4CDD-94E4-3798A91CF25D}"/>
              </a:ext>
            </a:extLst>
          </p:cNvPr>
          <p:cNvSpPr txBox="1"/>
          <p:nvPr/>
        </p:nvSpPr>
        <p:spPr>
          <a:xfrm>
            <a:off x="3410394" y="4101152"/>
            <a:ext cx="8072770"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sng"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The army is well-equipped.</a:t>
            </a:r>
            <a:endParaRPr kumimoji="0" lang="zh-CN" altLang="en-US"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6" name="TextBox 15">
            <a:extLst>
              <a:ext uri="{FF2B5EF4-FFF2-40B4-BE49-F238E27FC236}">
                <a16:creationId xmlns:a16="http://schemas.microsoft.com/office/drawing/2014/main" id="{B053EF7B-3FA5-4469-AC2C-0BC1305ECDD1}"/>
              </a:ext>
            </a:extLst>
          </p:cNvPr>
          <p:cNvSpPr txBox="1"/>
          <p:nvPr/>
        </p:nvSpPr>
        <p:spPr>
          <a:xfrm>
            <a:off x="708394" y="6163255"/>
            <a:ext cx="1679944" cy="52322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800" b="0" i="0" u="none" strike="noStrike" dirty="0">
                <a:solidFill>
                  <a:schemeClr val="accent3"/>
                </a:solidFill>
                <a:effectLst/>
                <a:latin typeface="等线" panose="02010600030101010101" pitchFamily="2" charset="-122"/>
                <a:ea typeface="等线" panose="02010600030101010101" pitchFamily="2" charset="-122"/>
              </a:rPr>
              <a:t>装备</a:t>
            </a:r>
            <a:endParaRPr kumimoji="0" lang="zh-CN" altLang="en-US" sz="2800" b="0" i="0" u="none" strike="noStrike" kern="1200" cap="none" spc="0" normalizeH="0" baseline="0" noProof="0" dirty="0">
              <a:ln>
                <a:noFill/>
              </a:ln>
              <a:solidFill>
                <a:schemeClr val="accent3"/>
              </a:solidFill>
              <a:effectLst/>
              <a:uLnTx/>
              <a:uFillTx/>
              <a:latin typeface="等线" panose="020F0502020204030204"/>
              <a:ea typeface="等线" panose="02010600030101010101" pitchFamily="2" charset="-122"/>
              <a:cs typeface="+mn-cs"/>
            </a:endParaRPr>
          </a:p>
        </p:txBody>
      </p:sp>
      <p:sp>
        <p:nvSpPr>
          <p:cNvPr id="3" name="Slide Number Placeholder 2">
            <a:extLst>
              <a:ext uri="{FF2B5EF4-FFF2-40B4-BE49-F238E27FC236}">
                <a16:creationId xmlns:a16="http://schemas.microsoft.com/office/drawing/2014/main" id="{8C5EC7E3-A262-45E4-BFA3-763ACD5D20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ADB5A73-A957-4371-AF93-82E11A48840D}"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9" name="TextBox 8">
            <a:extLst>
              <a:ext uri="{FF2B5EF4-FFF2-40B4-BE49-F238E27FC236}">
                <a16:creationId xmlns:a16="http://schemas.microsoft.com/office/drawing/2014/main" id="{5A70A358-FE47-4243-9F97-E157598FAC46}"/>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sp>
        <p:nvSpPr>
          <p:cNvPr id="15" name="Rectangle 14">
            <a:extLst>
              <a:ext uri="{FF2B5EF4-FFF2-40B4-BE49-F238E27FC236}">
                <a16:creationId xmlns:a16="http://schemas.microsoft.com/office/drawing/2014/main" id="{4BAF55FD-DF52-BA57-531F-5A7AAE1BA1CB}"/>
              </a:ext>
            </a:extLst>
          </p:cNvPr>
          <p:cNvSpPr/>
          <p:nvPr/>
        </p:nvSpPr>
        <p:spPr>
          <a:xfrm>
            <a:off x="327499" y="1356465"/>
            <a:ext cx="2441731" cy="1225370"/>
          </a:xfrm>
          <a:prstGeom prst="rect">
            <a:avLst/>
          </a:prstGeom>
          <a:noFill/>
          <a:ln w="28575">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Speech Bubble: Rectangle 16">
            <a:extLst>
              <a:ext uri="{FF2B5EF4-FFF2-40B4-BE49-F238E27FC236}">
                <a16:creationId xmlns:a16="http://schemas.microsoft.com/office/drawing/2014/main" id="{62988080-AD7D-A4EA-2D13-985C2359F288}"/>
              </a:ext>
            </a:extLst>
          </p:cNvPr>
          <p:cNvSpPr/>
          <p:nvPr/>
        </p:nvSpPr>
        <p:spPr>
          <a:xfrm>
            <a:off x="7999458" y="2142308"/>
            <a:ext cx="3887742" cy="2288432"/>
          </a:xfrm>
          <a:prstGeom prst="wedgeRectCallout">
            <a:avLst>
              <a:gd name="adj1" fmla="val 36112"/>
              <a:gd name="adj2" fmla="val 66083"/>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600"/>
              </a:spcAft>
            </a:pPr>
            <a:endParaRPr lang="en-US" altLang="zh-CN" sz="2000" b="1" dirty="0">
              <a:solidFill>
                <a:schemeClr val="accent5">
                  <a:lumMod val="75000"/>
                </a:schemeClr>
              </a:solidFill>
            </a:endParaRPr>
          </a:p>
          <a:p>
            <a:pPr>
              <a:spcAft>
                <a:spcPts val="600"/>
              </a:spcAft>
            </a:pPr>
            <a:r>
              <a:rPr lang="en-US" altLang="zh-CN" sz="2000" b="1" u="sng" dirty="0">
                <a:solidFill>
                  <a:schemeClr val="accent5">
                    <a:lumMod val="75000"/>
                  </a:schemeClr>
                </a:solidFill>
              </a:rPr>
              <a:t>Full understanding:</a:t>
            </a:r>
          </a:p>
          <a:p>
            <a:pPr marL="457200" indent="-457200">
              <a:spcAft>
                <a:spcPts val="600"/>
              </a:spcAft>
              <a:buAutoNum type="arabicPeriod"/>
            </a:pPr>
            <a:r>
              <a:rPr lang="en-US" altLang="zh-CN" sz="2000" dirty="0">
                <a:solidFill>
                  <a:schemeClr val="accent5">
                    <a:lumMod val="75000"/>
                  </a:schemeClr>
                </a:solidFill>
              </a:rPr>
              <a:t>Instantaneous recognition in reading &amp; listening</a:t>
            </a:r>
          </a:p>
          <a:p>
            <a:pPr marL="457200" indent="-457200">
              <a:spcAft>
                <a:spcPts val="600"/>
              </a:spcAft>
              <a:buAutoNum type="arabicPeriod"/>
            </a:pPr>
            <a:r>
              <a:rPr lang="en-US" altLang="zh-CN" sz="2000" dirty="0">
                <a:solidFill>
                  <a:schemeClr val="accent5">
                    <a:lumMod val="75000"/>
                  </a:schemeClr>
                </a:solidFill>
              </a:rPr>
              <a:t>Part of speech &amp; other forms</a:t>
            </a:r>
          </a:p>
          <a:p>
            <a:pPr marL="457200" indent="-457200">
              <a:spcAft>
                <a:spcPts val="600"/>
              </a:spcAft>
              <a:buAutoNum type="arabicPeriod"/>
            </a:pPr>
            <a:r>
              <a:rPr lang="en-US" altLang="zh-CN" sz="2000" dirty="0">
                <a:solidFill>
                  <a:schemeClr val="accent5">
                    <a:lumMod val="75000"/>
                  </a:schemeClr>
                </a:solidFill>
              </a:rPr>
              <a:t>Synonyms or explanation</a:t>
            </a:r>
          </a:p>
          <a:p>
            <a:pPr marL="457200" indent="-457200">
              <a:spcAft>
                <a:spcPts val="600"/>
              </a:spcAft>
              <a:buAutoNum type="arabicPeriod"/>
            </a:pPr>
            <a:r>
              <a:rPr lang="en-US" altLang="zh-CN" sz="2000" dirty="0">
                <a:solidFill>
                  <a:schemeClr val="accent5">
                    <a:lumMod val="75000"/>
                  </a:schemeClr>
                </a:solidFill>
              </a:rPr>
              <a:t>Example of application</a:t>
            </a:r>
            <a:endParaRPr lang="en-US" altLang="zh-CN" sz="2000" b="1" dirty="0">
              <a:solidFill>
                <a:schemeClr val="accent5">
                  <a:lumMod val="75000"/>
                </a:schemeClr>
              </a:solidFill>
            </a:endParaRPr>
          </a:p>
          <a:p>
            <a:pPr>
              <a:spcAft>
                <a:spcPts val="600"/>
              </a:spcAft>
            </a:pPr>
            <a:endParaRPr lang="en-US" altLang="zh-CN" sz="2000" b="1" dirty="0">
              <a:solidFill>
                <a:schemeClr val="accent5">
                  <a:lumMod val="75000"/>
                </a:schemeClr>
              </a:solidFill>
            </a:endParaRPr>
          </a:p>
        </p:txBody>
      </p:sp>
      <p:sp>
        <p:nvSpPr>
          <p:cNvPr id="13" name="Rectangle 12">
            <a:extLst>
              <a:ext uri="{FF2B5EF4-FFF2-40B4-BE49-F238E27FC236}">
                <a16:creationId xmlns:a16="http://schemas.microsoft.com/office/drawing/2014/main" id="{1B4045CE-6A76-6FF9-688A-073360B86112}"/>
              </a:ext>
            </a:extLst>
          </p:cNvPr>
          <p:cNvSpPr/>
          <p:nvPr/>
        </p:nvSpPr>
        <p:spPr>
          <a:xfrm>
            <a:off x="3263195" y="3098271"/>
            <a:ext cx="3038993" cy="1225370"/>
          </a:xfrm>
          <a:prstGeom prst="rect">
            <a:avLst/>
          </a:prstGeom>
          <a:noFill/>
          <a:ln w="28575">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60642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E81ADA-35C5-4E9C-994F-13DBFD76AD71}"/>
              </a:ext>
            </a:extLst>
          </p:cNvPr>
          <p:cNvSpPr txBox="1"/>
          <p:nvPr/>
        </p:nvSpPr>
        <p:spPr>
          <a:xfrm>
            <a:off x="142211" y="433135"/>
            <a:ext cx="2812309" cy="92333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1200"/>
              </a:spcAft>
              <a:buClrTx/>
              <a:buSzTx/>
              <a:buFontTx/>
              <a:buNone/>
              <a:tabLst/>
              <a:defRPr/>
            </a:pPr>
            <a:r>
              <a:rPr lang="en-US" altLang="zh-CN" sz="5400" b="1" dirty="0">
                <a:solidFill>
                  <a:srgbClr val="000000"/>
                </a:solidFill>
                <a:latin typeface="等线" panose="02010600030101010101" pitchFamily="2" charset="-122"/>
                <a:ea typeface="等线" panose="02010600030101010101" pitchFamily="2" charset="-122"/>
              </a:rPr>
              <a:t>equip</a:t>
            </a:r>
            <a:endParaRPr kumimoji="0" lang="en-US" altLang="zh-CN" sz="5400" b="1"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endParaRPr>
          </a:p>
        </p:txBody>
      </p:sp>
      <p:sp>
        <p:nvSpPr>
          <p:cNvPr id="8" name="TextBox 7">
            <a:extLst>
              <a:ext uri="{FF2B5EF4-FFF2-40B4-BE49-F238E27FC236}">
                <a16:creationId xmlns:a16="http://schemas.microsoft.com/office/drawing/2014/main" id="{54957DB6-DE69-455C-85BB-41967E83DA19}"/>
              </a:ext>
            </a:extLst>
          </p:cNvPr>
          <p:cNvSpPr txBox="1"/>
          <p:nvPr/>
        </p:nvSpPr>
        <p:spPr>
          <a:xfrm>
            <a:off x="3410395" y="156136"/>
            <a:ext cx="6762306"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sng" strike="noStrike" kern="1200" cap="none" spc="0" normalizeH="0" baseline="0" noProof="0" dirty="0">
                <a:ln>
                  <a:noFill/>
                </a:ln>
                <a:solidFill>
                  <a:srgbClr val="5B9BD5">
                    <a:lumMod val="75000"/>
                  </a:srgbClr>
                </a:solidFill>
                <a:effectLst/>
                <a:uLnTx/>
                <a:uFillTx/>
                <a:latin typeface="等线" panose="02010600030101010101" pitchFamily="2" charset="-122"/>
                <a:ea typeface="等线" panose="02010600030101010101" pitchFamily="2" charset="-122"/>
                <a:cs typeface="+mn-cs"/>
              </a:rPr>
              <a:t>Synonym: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chemeClr val="accent5">
                    <a:lumMod val="75000"/>
                  </a:schemeClr>
                </a:solidFill>
                <a:effectLst/>
                <a:uLnTx/>
                <a:uFillTx/>
                <a:latin typeface="等线" panose="02010600030101010101" pitchFamily="2" charset="-122"/>
                <a:ea typeface="等线" panose="02010600030101010101" pitchFamily="2" charset="-122"/>
                <a:cs typeface="+mn-cs"/>
              </a:rPr>
              <a:t>provide, prepare, supply</a:t>
            </a:r>
            <a:endParaRPr kumimoji="0" lang="zh-CN" altLang="en-US" sz="3600" b="0" i="0" u="none" strike="noStrike" kern="1200" cap="none" spc="0" normalizeH="0" baseline="0" noProof="0" dirty="0">
              <a:ln>
                <a:noFill/>
              </a:ln>
              <a:solidFill>
                <a:schemeClr val="accent5">
                  <a:lumMod val="75000"/>
                </a:schemeClr>
              </a:solidFill>
              <a:effectLst/>
              <a:uLnTx/>
              <a:uFillTx/>
              <a:latin typeface="等线" panose="020F0502020204030204"/>
              <a:ea typeface="等线" panose="02010600030101010101" pitchFamily="2" charset="-122"/>
              <a:cs typeface="+mn-cs"/>
            </a:endParaRPr>
          </a:p>
        </p:txBody>
      </p:sp>
      <p:sp>
        <p:nvSpPr>
          <p:cNvPr id="11" name="TextBox 10">
            <a:extLst>
              <a:ext uri="{FF2B5EF4-FFF2-40B4-BE49-F238E27FC236}">
                <a16:creationId xmlns:a16="http://schemas.microsoft.com/office/drawing/2014/main" id="{8C6E83E4-B23A-4DFA-9745-E7CA3B85A620}"/>
              </a:ext>
            </a:extLst>
          </p:cNvPr>
          <p:cNvSpPr txBox="1"/>
          <p:nvPr/>
        </p:nvSpPr>
        <p:spPr>
          <a:xfrm>
            <a:off x="0" y="1356465"/>
            <a:ext cx="3096732" cy="107721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v.</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a:t>
            </a:r>
            <a:r>
              <a:rPr kumimoji="0" lang="en-US" altLang="zh-CN" sz="3200" b="0" i="0" u="none" strike="noStrike" kern="1200" cap="none" spc="0" normalizeH="0" baseline="0" noProof="0" dirty="0" err="1">
                <a:ln>
                  <a:noFill/>
                </a:ln>
                <a:solidFill>
                  <a:srgbClr val="000000"/>
                </a:solidFill>
                <a:effectLst/>
                <a:uLnTx/>
                <a:uFillTx/>
                <a:latin typeface="等线" panose="02010600030101010101" pitchFamily="2" charset="-122"/>
                <a:ea typeface="等线" panose="02010600030101010101" pitchFamily="2" charset="-122"/>
                <a:cs typeface="+mn-cs"/>
              </a:rPr>
              <a:t>ɪˈkwɪp</a:t>
            </a: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a:t>
            </a:r>
            <a:endParaRPr kumimoji="0" lang="zh-CN" altLang="en-US" sz="18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2" name="TextBox 11">
            <a:extLst>
              <a:ext uri="{FF2B5EF4-FFF2-40B4-BE49-F238E27FC236}">
                <a16:creationId xmlns:a16="http://schemas.microsoft.com/office/drawing/2014/main" id="{FD0843D4-1BDD-402A-8F3E-D9A1952EF914}"/>
              </a:ext>
            </a:extLst>
          </p:cNvPr>
          <p:cNvSpPr txBox="1"/>
          <p:nvPr/>
        </p:nvSpPr>
        <p:spPr>
          <a:xfrm>
            <a:off x="3410394" y="3110792"/>
            <a:ext cx="8965903"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sng"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Other forms: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equipment n.</a:t>
            </a:r>
            <a:endParaRPr kumimoji="0" lang="zh-CN" altLang="en-US" sz="36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4" name="TextBox 13">
            <a:extLst>
              <a:ext uri="{FF2B5EF4-FFF2-40B4-BE49-F238E27FC236}">
                <a16:creationId xmlns:a16="http://schemas.microsoft.com/office/drawing/2014/main" id="{711B53CB-4134-4CDD-94E4-3798A91CF25D}"/>
              </a:ext>
            </a:extLst>
          </p:cNvPr>
          <p:cNvSpPr txBox="1"/>
          <p:nvPr/>
        </p:nvSpPr>
        <p:spPr>
          <a:xfrm>
            <a:off x="3410394" y="4101152"/>
            <a:ext cx="8072770"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sng"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The army is well-equipped.</a:t>
            </a:r>
            <a:endParaRPr kumimoji="0" lang="zh-CN" altLang="en-US"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6" name="TextBox 15">
            <a:extLst>
              <a:ext uri="{FF2B5EF4-FFF2-40B4-BE49-F238E27FC236}">
                <a16:creationId xmlns:a16="http://schemas.microsoft.com/office/drawing/2014/main" id="{B053EF7B-3FA5-4469-AC2C-0BC1305ECDD1}"/>
              </a:ext>
            </a:extLst>
          </p:cNvPr>
          <p:cNvSpPr txBox="1"/>
          <p:nvPr/>
        </p:nvSpPr>
        <p:spPr>
          <a:xfrm>
            <a:off x="708394" y="6163255"/>
            <a:ext cx="1679944" cy="52322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800" b="0" i="0" u="none" strike="noStrike" dirty="0">
                <a:solidFill>
                  <a:schemeClr val="accent3"/>
                </a:solidFill>
                <a:effectLst/>
                <a:latin typeface="等线" panose="02010600030101010101" pitchFamily="2" charset="-122"/>
                <a:ea typeface="等线" panose="02010600030101010101" pitchFamily="2" charset="-122"/>
              </a:rPr>
              <a:t>装备</a:t>
            </a:r>
            <a:endParaRPr kumimoji="0" lang="zh-CN" altLang="en-US" sz="2800" b="0" i="0" u="none" strike="noStrike" kern="1200" cap="none" spc="0" normalizeH="0" baseline="0" noProof="0" dirty="0">
              <a:ln>
                <a:noFill/>
              </a:ln>
              <a:solidFill>
                <a:schemeClr val="accent3"/>
              </a:solidFill>
              <a:effectLst/>
              <a:uLnTx/>
              <a:uFillTx/>
              <a:latin typeface="等线" panose="020F0502020204030204"/>
              <a:ea typeface="等线" panose="02010600030101010101" pitchFamily="2" charset="-122"/>
              <a:cs typeface="+mn-cs"/>
            </a:endParaRPr>
          </a:p>
        </p:txBody>
      </p:sp>
      <p:sp>
        <p:nvSpPr>
          <p:cNvPr id="3" name="Slide Number Placeholder 2">
            <a:extLst>
              <a:ext uri="{FF2B5EF4-FFF2-40B4-BE49-F238E27FC236}">
                <a16:creationId xmlns:a16="http://schemas.microsoft.com/office/drawing/2014/main" id="{8C5EC7E3-A262-45E4-BFA3-763ACD5D20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ADB5A73-A957-4371-AF93-82E11A48840D}"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9" name="TextBox 8">
            <a:extLst>
              <a:ext uri="{FF2B5EF4-FFF2-40B4-BE49-F238E27FC236}">
                <a16:creationId xmlns:a16="http://schemas.microsoft.com/office/drawing/2014/main" id="{5A70A358-FE47-4243-9F97-E157598FAC46}"/>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sp>
        <p:nvSpPr>
          <p:cNvPr id="17" name="Speech Bubble: Rectangle 16">
            <a:extLst>
              <a:ext uri="{FF2B5EF4-FFF2-40B4-BE49-F238E27FC236}">
                <a16:creationId xmlns:a16="http://schemas.microsoft.com/office/drawing/2014/main" id="{62988080-AD7D-A4EA-2D13-985C2359F288}"/>
              </a:ext>
            </a:extLst>
          </p:cNvPr>
          <p:cNvSpPr/>
          <p:nvPr/>
        </p:nvSpPr>
        <p:spPr>
          <a:xfrm>
            <a:off x="7999458" y="2142308"/>
            <a:ext cx="3887742" cy="2288432"/>
          </a:xfrm>
          <a:prstGeom prst="wedgeRectCallout">
            <a:avLst>
              <a:gd name="adj1" fmla="val 36112"/>
              <a:gd name="adj2" fmla="val 66083"/>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600"/>
              </a:spcAft>
            </a:pPr>
            <a:endParaRPr lang="en-US" altLang="zh-CN" sz="2000" b="1" dirty="0">
              <a:solidFill>
                <a:schemeClr val="accent5">
                  <a:lumMod val="75000"/>
                </a:schemeClr>
              </a:solidFill>
            </a:endParaRPr>
          </a:p>
          <a:p>
            <a:pPr>
              <a:spcAft>
                <a:spcPts val="600"/>
              </a:spcAft>
            </a:pPr>
            <a:r>
              <a:rPr lang="en-US" altLang="zh-CN" sz="2000" b="1" u="sng" dirty="0">
                <a:solidFill>
                  <a:schemeClr val="accent5">
                    <a:lumMod val="75000"/>
                  </a:schemeClr>
                </a:solidFill>
              </a:rPr>
              <a:t>Full understanding:</a:t>
            </a:r>
          </a:p>
          <a:p>
            <a:pPr marL="457200" indent="-457200">
              <a:spcAft>
                <a:spcPts val="600"/>
              </a:spcAft>
              <a:buAutoNum type="arabicPeriod"/>
            </a:pPr>
            <a:r>
              <a:rPr lang="en-US" altLang="zh-CN" sz="2000" dirty="0">
                <a:solidFill>
                  <a:schemeClr val="accent5">
                    <a:lumMod val="75000"/>
                  </a:schemeClr>
                </a:solidFill>
              </a:rPr>
              <a:t>Instantaneous recognition in reading &amp; listening</a:t>
            </a:r>
          </a:p>
          <a:p>
            <a:pPr marL="457200" indent="-457200">
              <a:spcAft>
                <a:spcPts val="600"/>
              </a:spcAft>
              <a:buAutoNum type="arabicPeriod"/>
            </a:pPr>
            <a:r>
              <a:rPr lang="en-US" altLang="zh-CN" sz="2000" dirty="0">
                <a:solidFill>
                  <a:schemeClr val="accent5">
                    <a:lumMod val="75000"/>
                  </a:schemeClr>
                </a:solidFill>
              </a:rPr>
              <a:t>Part of speech &amp; other forms</a:t>
            </a:r>
          </a:p>
          <a:p>
            <a:pPr marL="457200" indent="-457200">
              <a:spcAft>
                <a:spcPts val="600"/>
              </a:spcAft>
              <a:buAutoNum type="arabicPeriod"/>
            </a:pPr>
            <a:r>
              <a:rPr lang="en-US" altLang="zh-CN" sz="2000" dirty="0">
                <a:solidFill>
                  <a:schemeClr val="accent5">
                    <a:lumMod val="75000"/>
                  </a:schemeClr>
                </a:solidFill>
              </a:rPr>
              <a:t>Synonyms or explanation</a:t>
            </a:r>
          </a:p>
          <a:p>
            <a:pPr marL="457200" indent="-457200">
              <a:spcAft>
                <a:spcPts val="600"/>
              </a:spcAft>
              <a:buAutoNum type="arabicPeriod"/>
            </a:pPr>
            <a:r>
              <a:rPr lang="en-US" altLang="zh-CN" sz="2000" dirty="0">
                <a:solidFill>
                  <a:schemeClr val="accent5">
                    <a:lumMod val="75000"/>
                  </a:schemeClr>
                </a:solidFill>
              </a:rPr>
              <a:t>Example of application</a:t>
            </a:r>
            <a:endParaRPr lang="en-US" altLang="zh-CN" sz="2000" b="1" dirty="0">
              <a:solidFill>
                <a:schemeClr val="accent5">
                  <a:lumMod val="75000"/>
                </a:schemeClr>
              </a:solidFill>
            </a:endParaRPr>
          </a:p>
          <a:p>
            <a:pPr>
              <a:spcAft>
                <a:spcPts val="600"/>
              </a:spcAft>
            </a:pPr>
            <a:endParaRPr lang="en-US" altLang="zh-CN" sz="2000" b="1" dirty="0">
              <a:solidFill>
                <a:schemeClr val="accent5">
                  <a:lumMod val="75000"/>
                </a:schemeClr>
              </a:solidFill>
            </a:endParaRPr>
          </a:p>
        </p:txBody>
      </p:sp>
      <p:sp>
        <p:nvSpPr>
          <p:cNvPr id="13" name="Rectangle 12">
            <a:extLst>
              <a:ext uri="{FF2B5EF4-FFF2-40B4-BE49-F238E27FC236}">
                <a16:creationId xmlns:a16="http://schemas.microsoft.com/office/drawing/2014/main" id="{1B4045CE-6A76-6FF9-688A-073360B86112}"/>
              </a:ext>
            </a:extLst>
          </p:cNvPr>
          <p:cNvSpPr/>
          <p:nvPr/>
        </p:nvSpPr>
        <p:spPr>
          <a:xfrm>
            <a:off x="3238943" y="190905"/>
            <a:ext cx="5160986" cy="1225370"/>
          </a:xfrm>
          <a:prstGeom prst="rect">
            <a:avLst/>
          </a:prstGeom>
          <a:noFill/>
          <a:ln w="28575">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66686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E81ADA-35C5-4E9C-994F-13DBFD76AD71}"/>
              </a:ext>
            </a:extLst>
          </p:cNvPr>
          <p:cNvSpPr txBox="1"/>
          <p:nvPr/>
        </p:nvSpPr>
        <p:spPr>
          <a:xfrm>
            <a:off x="142211" y="433135"/>
            <a:ext cx="2812309" cy="92333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1200"/>
              </a:spcAft>
              <a:buClrTx/>
              <a:buSzTx/>
              <a:buFontTx/>
              <a:buNone/>
              <a:tabLst/>
              <a:defRPr/>
            </a:pPr>
            <a:r>
              <a:rPr lang="en-US" altLang="zh-CN" sz="5400" b="1" dirty="0">
                <a:solidFill>
                  <a:srgbClr val="000000"/>
                </a:solidFill>
                <a:latin typeface="等线" panose="02010600030101010101" pitchFamily="2" charset="-122"/>
                <a:ea typeface="等线" panose="02010600030101010101" pitchFamily="2" charset="-122"/>
              </a:rPr>
              <a:t>equip</a:t>
            </a:r>
            <a:endParaRPr kumimoji="0" lang="en-US" altLang="zh-CN" sz="5400" b="1"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endParaRPr>
          </a:p>
        </p:txBody>
      </p:sp>
      <p:sp>
        <p:nvSpPr>
          <p:cNvPr id="8" name="TextBox 7">
            <a:extLst>
              <a:ext uri="{FF2B5EF4-FFF2-40B4-BE49-F238E27FC236}">
                <a16:creationId xmlns:a16="http://schemas.microsoft.com/office/drawing/2014/main" id="{54957DB6-DE69-455C-85BB-41967E83DA19}"/>
              </a:ext>
            </a:extLst>
          </p:cNvPr>
          <p:cNvSpPr txBox="1"/>
          <p:nvPr/>
        </p:nvSpPr>
        <p:spPr>
          <a:xfrm>
            <a:off x="3410395" y="156136"/>
            <a:ext cx="6762306"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sng" strike="noStrike" kern="1200" cap="none" spc="0" normalizeH="0" baseline="0" noProof="0" dirty="0">
                <a:ln>
                  <a:noFill/>
                </a:ln>
                <a:solidFill>
                  <a:srgbClr val="5B9BD5">
                    <a:lumMod val="75000"/>
                  </a:srgbClr>
                </a:solidFill>
                <a:effectLst/>
                <a:uLnTx/>
                <a:uFillTx/>
                <a:latin typeface="等线" panose="02010600030101010101" pitchFamily="2" charset="-122"/>
                <a:ea typeface="等线" panose="02010600030101010101" pitchFamily="2" charset="-122"/>
                <a:cs typeface="+mn-cs"/>
              </a:rPr>
              <a:t>Synonym:</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chemeClr val="accent5">
                    <a:lumMod val="75000"/>
                  </a:schemeClr>
                </a:solidFill>
                <a:effectLst/>
                <a:uLnTx/>
                <a:uFillTx/>
                <a:latin typeface="等线" panose="02010600030101010101" pitchFamily="2" charset="-122"/>
                <a:ea typeface="等线" panose="02010600030101010101" pitchFamily="2" charset="-122"/>
                <a:cs typeface="+mn-cs"/>
              </a:rPr>
              <a:t>provide, prepare, supply</a:t>
            </a:r>
            <a:endParaRPr kumimoji="0" lang="zh-CN" altLang="en-US" sz="3600" b="0" i="0" u="none" strike="noStrike" kern="1200" cap="none" spc="0" normalizeH="0" baseline="0" noProof="0" dirty="0">
              <a:ln>
                <a:noFill/>
              </a:ln>
              <a:solidFill>
                <a:schemeClr val="accent5">
                  <a:lumMod val="75000"/>
                </a:schemeClr>
              </a:solidFill>
              <a:effectLst/>
              <a:uLnTx/>
              <a:uFillTx/>
              <a:latin typeface="等线" panose="020F0502020204030204"/>
              <a:ea typeface="等线" panose="02010600030101010101" pitchFamily="2" charset="-122"/>
              <a:cs typeface="+mn-cs"/>
            </a:endParaRPr>
          </a:p>
        </p:txBody>
      </p:sp>
      <p:sp>
        <p:nvSpPr>
          <p:cNvPr id="11" name="TextBox 10">
            <a:extLst>
              <a:ext uri="{FF2B5EF4-FFF2-40B4-BE49-F238E27FC236}">
                <a16:creationId xmlns:a16="http://schemas.microsoft.com/office/drawing/2014/main" id="{8C6E83E4-B23A-4DFA-9745-E7CA3B85A620}"/>
              </a:ext>
            </a:extLst>
          </p:cNvPr>
          <p:cNvSpPr txBox="1"/>
          <p:nvPr/>
        </p:nvSpPr>
        <p:spPr>
          <a:xfrm>
            <a:off x="0" y="1356465"/>
            <a:ext cx="3096732" cy="107721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v.</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a:t>
            </a:r>
            <a:r>
              <a:rPr kumimoji="0" lang="en-US" altLang="zh-CN" sz="3200" b="0" i="0" u="none" strike="noStrike" kern="1200" cap="none" spc="0" normalizeH="0" baseline="0" noProof="0" dirty="0" err="1">
                <a:ln>
                  <a:noFill/>
                </a:ln>
                <a:solidFill>
                  <a:srgbClr val="000000"/>
                </a:solidFill>
                <a:effectLst/>
                <a:uLnTx/>
                <a:uFillTx/>
                <a:latin typeface="等线" panose="02010600030101010101" pitchFamily="2" charset="-122"/>
                <a:ea typeface="等线" panose="02010600030101010101" pitchFamily="2" charset="-122"/>
                <a:cs typeface="+mn-cs"/>
              </a:rPr>
              <a:t>ɪˈkwɪp</a:t>
            </a:r>
            <a:r>
              <a:rPr kumimoji="0" lang="en-US" altLang="zh-CN" sz="3200" b="0" i="0" u="none" strike="noStrike" kern="1200" cap="none" spc="0" normalizeH="0" baseline="0" noProof="0" dirty="0">
                <a:ln>
                  <a:noFill/>
                </a:ln>
                <a:solidFill>
                  <a:srgbClr val="000000"/>
                </a:solidFill>
                <a:effectLst/>
                <a:uLnTx/>
                <a:uFillTx/>
                <a:latin typeface="等线" panose="02010600030101010101" pitchFamily="2" charset="-122"/>
                <a:ea typeface="等线" panose="02010600030101010101" pitchFamily="2" charset="-122"/>
                <a:cs typeface="+mn-cs"/>
              </a:rPr>
              <a:t>]</a:t>
            </a:r>
            <a:endParaRPr kumimoji="0" lang="zh-CN" altLang="en-US" sz="18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endParaRPr>
          </a:p>
        </p:txBody>
      </p:sp>
      <p:sp>
        <p:nvSpPr>
          <p:cNvPr id="12" name="TextBox 11">
            <a:extLst>
              <a:ext uri="{FF2B5EF4-FFF2-40B4-BE49-F238E27FC236}">
                <a16:creationId xmlns:a16="http://schemas.microsoft.com/office/drawing/2014/main" id="{FD0843D4-1BDD-402A-8F3E-D9A1952EF914}"/>
              </a:ext>
            </a:extLst>
          </p:cNvPr>
          <p:cNvSpPr txBox="1"/>
          <p:nvPr/>
        </p:nvSpPr>
        <p:spPr>
          <a:xfrm>
            <a:off x="3410394" y="3110792"/>
            <a:ext cx="8965903"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sng"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Other forms: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equipment n.</a:t>
            </a:r>
            <a:endParaRPr kumimoji="0" lang="zh-CN" altLang="en-US" sz="36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4" name="TextBox 13">
            <a:extLst>
              <a:ext uri="{FF2B5EF4-FFF2-40B4-BE49-F238E27FC236}">
                <a16:creationId xmlns:a16="http://schemas.microsoft.com/office/drawing/2014/main" id="{711B53CB-4134-4CDD-94E4-3798A91CF25D}"/>
              </a:ext>
            </a:extLst>
          </p:cNvPr>
          <p:cNvSpPr txBox="1"/>
          <p:nvPr/>
        </p:nvSpPr>
        <p:spPr>
          <a:xfrm>
            <a:off x="3410394" y="4101152"/>
            <a:ext cx="8072770"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sng" strike="noStrike" kern="1200" cap="none" spc="0" normalizeH="0" baseline="0" noProof="0" dirty="0">
                <a:ln>
                  <a:noFill/>
                </a:ln>
                <a:solidFill>
                  <a:prstClr val="black"/>
                </a:solidFill>
                <a:effectLst/>
                <a:uLnTx/>
                <a:uFillTx/>
                <a:latin typeface="等线" panose="02010600030101010101" pitchFamily="2" charset="-122"/>
                <a:ea typeface="等线" panose="02010600030101010101" pitchFamily="2" charset="-122"/>
                <a:cs typeface="+mn-cs"/>
              </a:rPr>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The army is well-equipped.</a:t>
            </a:r>
            <a:endParaRPr kumimoji="0" lang="zh-CN" altLang="en-US" sz="32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16" name="TextBox 15">
            <a:extLst>
              <a:ext uri="{FF2B5EF4-FFF2-40B4-BE49-F238E27FC236}">
                <a16:creationId xmlns:a16="http://schemas.microsoft.com/office/drawing/2014/main" id="{B053EF7B-3FA5-4469-AC2C-0BC1305ECDD1}"/>
              </a:ext>
            </a:extLst>
          </p:cNvPr>
          <p:cNvSpPr txBox="1"/>
          <p:nvPr/>
        </p:nvSpPr>
        <p:spPr>
          <a:xfrm>
            <a:off x="708394" y="6163255"/>
            <a:ext cx="1679944" cy="52322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800" b="0" i="0" u="none" strike="noStrike" dirty="0">
                <a:solidFill>
                  <a:schemeClr val="accent3"/>
                </a:solidFill>
                <a:effectLst/>
                <a:latin typeface="等线" panose="02010600030101010101" pitchFamily="2" charset="-122"/>
                <a:ea typeface="等线" panose="02010600030101010101" pitchFamily="2" charset="-122"/>
              </a:rPr>
              <a:t>装备</a:t>
            </a:r>
            <a:endParaRPr kumimoji="0" lang="zh-CN" altLang="en-US" sz="2800" b="0" i="0" u="none" strike="noStrike" kern="1200" cap="none" spc="0" normalizeH="0" baseline="0" noProof="0" dirty="0">
              <a:ln>
                <a:noFill/>
              </a:ln>
              <a:solidFill>
                <a:schemeClr val="accent3"/>
              </a:solidFill>
              <a:effectLst/>
              <a:uLnTx/>
              <a:uFillTx/>
              <a:latin typeface="等线" panose="020F0502020204030204"/>
              <a:ea typeface="等线" panose="02010600030101010101" pitchFamily="2" charset="-122"/>
              <a:cs typeface="+mn-cs"/>
            </a:endParaRPr>
          </a:p>
        </p:txBody>
      </p:sp>
      <p:sp>
        <p:nvSpPr>
          <p:cNvPr id="3" name="Slide Number Placeholder 2">
            <a:extLst>
              <a:ext uri="{FF2B5EF4-FFF2-40B4-BE49-F238E27FC236}">
                <a16:creationId xmlns:a16="http://schemas.microsoft.com/office/drawing/2014/main" id="{8C5EC7E3-A262-45E4-BFA3-763ACD5D20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ADB5A73-A957-4371-AF93-82E11A48840D}"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9" name="TextBox 8">
            <a:extLst>
              <a:ext uri="{FF2B5EF4-FFF2-40B4-BE49-F238E27FC236}">
                <a16:creationId xmlns:a16="http://schemas.microsoft.com/office/drawing/2014/main" id="{5A70A358-FE47-4243-9F97-E157598FAC46}"/>
              </a:ext>
            </a:extLst>
          </p:cNvPr>
          <p:cNvSpPr txBox="1"/>
          <p:nvPr/>
        </p:nvSpPr>
        <p:spPr>
          <a:xfrm flipH="1">
            <a:off x="10153360" y="5833130"/>
            <a:ext cx="2160874" cy="523220"/>
          </a:xfrm>
          <a:prstGeom prst="rect">
            <a:avLst/>
          </a:prstGeom>
          <a:noFill/>
        </p:spPr>
        <p:txBody>
          <a:bodyPr wrap="square" rtlCol="0">
            <a:spAutoFit/>
          </a:bodyPr>
          <a:lstStyle/>
          <a:p>
            <a:pPr algn="ctr"/>
            <a:r>
              <a:rPr lang="en-US" altLang="zh-CN" sz="2800" b="1" dirty="0">
                <a:latin typeface="Agency FB" panose="020B0503020202020204" pitchFamily="34" charset="0"/>
              </a:rPr>
              <a:t>Group9120</a:t>
            </a:r>
            <a:endParaRPr lang="zh-CN" altLang="en-US" sz="2800" b="1" dirty="0">
              <a:latin typeface="Agency FB" panose="020B0503020202020204" pitchFamily="34" charset="0"/>
            </a:endParaRPr>
          </a:p>
        </p:txBody>
      </p:sp>
      <p:sp>
        <p:nvSpPr>
          <p:cNvPr id="17" name="Speech Bubble: Rectangle 16">
            <a:extLst>
              <a:ext uri="{FF2B5EF4-FFF2-40B4-BE49-F238E27FC236}">
                <a16:creationId xmlns:a16="http://schemas.microsoft.com/office/drawing/2014/main" id="{62988080-AD7D-A4EA-2D13-985C2359F288}"/>
              </a:ext>
            </a:extLst>
          </p:cNvPr>
          <p:cNvSpPr/>
          <p:nvPr/>
        </p:nvSpPr>
        <p:spPr>
          <a:xfrm>
            <a:off x="7999458" y="2142308"/>
            <a:ext cx="3887742" cy="2288432"/>
          </a:xfrm>
          <a:prstGeom prst="wedgeRectCallout">
            <a:avLst>
              <a:gd name="adj1" fmla="val 36112"/>
              <a:gd name="adj2" fmla="val 66083"/>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600"/>
              </a:spcAft>
            </a:pPr>
            <a:endParaRPr lang="en-US" altLang="zh-CN" sz="2000" b="1" dirty="0">
              <a:solidFill>
                <a:schemeClr val="accent5">
                  <a:lumMod val="75000"/>
                </a:schemeClr>
              </a:solidFill>
            </a:endParaRPr>
          </a:p>
          <a:p>
            <a:pPr>
              <a:spcAft>
                <a:spcPts val="600"/>
              </a:spcAft>
            </a:pPr>
            <a:r>
              <a:rPr lang="en-US" altLang="zh-CN" sz="2000" b="1" u="sng" dirty="0">
                <a:solidFill>
                  <a:schemeClr val="accent5">
                    <a:lumMod val="75000"/>
                  </a:schemeClr>
                </a:solidFill>
              </a:rPr>
              <a:t>Full understanding:</a:t>
            </a:r>
          </a:p>
          <a:p>
            <a:pPr marL="457200" indent="-457200">
              <a:spcAft>
                <a:spcPts val="600"/>
              </a:spcAft>
              <a:buAutoNum type="arabicPeriod"/>
            </a:pPr>
            <a:r>
              <a:rPr lang="en-US" altLang="zh-CN" sz="2000" dirty="0">
                <a:solidFill>
                  <a:schemeClr val="accent5">
                    <a:lumMod val="75000"/>
                  </a:schemeClr>
                </a:solidFill>
              </a:rPr>
              <a:t>Instantaneous recognition in reading &amp; listening</a:t>
            </a:r>
          </a:p>
          <a:p>
            <a:pPr marL="457200" indent="-457200">
              <a:spcAft>
                <a:spcPts val="600"/>
              </a:spcAft>
              <a:buAutoNum type="arabicPeriod"/>
            </a:pPr>
            <a:r>
              <a:rPr lang="en-US" altLang="zh-CN" sz="2000" dirty="0">
                <a:solidFill>
                  <a:schemeClr val="accent5">
                    <a:lumMod val="75000"/>
                  </a:schemeClr>
                </a:solidFill>
              </a:rPr>
              <a:t>Part of speech &amp; other forms</a:t>
            </a:r>
          </a:p>
          <a:p>
            <a:pPr marL="457200" indent="-457200">
              <a:spcAft>
                <a:spcPts val="600"/>
              </a:spcAft>
              <a:buAutoNum type="arabicPeriod"/>
            </a:pPr>
            <a:r>
              <a:rPr lang="en-US" altLang="zh-CN" sz="2000" dirty="0">
                <a:solidFill>
                  <a:schemeClr val="accent5">
                    <a:lumMod val="75000"/>
                  </a:schemeClr>
                </a:solidFill>
              </a:rPr>
              <a:t>Synonyms or explanation</a:t>
            </a:r>
          </a:p>
          <a:p>
            <a:pPr marL="457200" indent="-457200">
              <a:spcAft>
                <a:spcPts val="600"/>
              </a:spcAft>
              <a:buAutoNum type="arabicPeriod"/>
            </a:pPr>
            <a:r>
              <a:rPr lang="en-US" altLang="zh-CN" sz="2000" dirty="0">
                <a:solidFill>
                  <a:schemeClr val="accent5">
                    <a:lumMod val="75000"/>
                  </a:schemeClr>
                </a:solidFill>
              </a:rPr>
              <a:t>Example of application</a:t>
            </a:r>
            <a:endParaRPr lang="en-US" altLang="zh-CN" sz="2000" b="1" dirty="0">
              <a:solidFill>
                <a:schemeClr val="accent5">
                  <a:lumMod val="75000"/>
                </a:schemeClr>
              </a:solidFill>
            </a:endParaRPr>
          </a:p>
          <a:p>
            <a:pPr>
              <a:spcAft>
                <a:spcPts val="600"/>
              </a:spcAft>
            </a:pPr>
            <a:endParaRPr lang="en-US" altLang="zh-CN" sz="2000" b="1" dirty="0">
              <a:solidFill>
                <a:schemeClr val="accent5">
                  <a:lumMod val="75000"/>
                </a:schemeClr>
              </a:solidFill>
            </a:endParaRPr>
          </a:p>
        </p:txBody>
      </p:sp>
      <p:sp>
        <p:nvSpPr>
          <p:cNvPr id="13" name="Rectangle 12">
            <a:extLst>
              <a:ext uri="{FF2B5EF4-FFF2-40B4-BE49-F238E27FC236}">
                <a16:creationId xmlns:a16="http://schemas.microsoft.com/office/drawing/2014/main" id="{1B4045CE-6A76-6FF9-688A-073360B86112}"/>
              </a:ext>
            </a:extLst>
          </p:cNvPr>
          <p:cNvSpPr/>
          <p:nvPr/>
        </p:nvSpPr>
        <p:spPr>
          <a:xfrm>
            <a:off x="3301696" y="4607760"/>
            <a:ext cx="5160986" cy="1225370"/>
          </a:xfrm>
          <a:prstGeom prst="rect">
            <a:avLst/>
          </a:prstGeom>
          <a:noFill/>
          <a:ln w="28575">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655118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8</a:t>
            </a:fld>
            <a:endParaRPr lang="en-US"/>
          </a:p>
        </p:txBody>
      </p:sp>
      <p:cxnSp>
        <p:nvCxnSpPr>
          <p:cNvPr id="9" name="Straight Connector 8">
            <a:extLst>
              <a:ext uri="{FF2B5EF4-FFF2-40B4-BE49-F238E27FC236}">
                <a16:creationId xmlns:a16="http://schemas.microsoft.com/office/drawing/2014/main" id="{717492F4-0229-4B5C-BE87-6A29AC33B88A}"/>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F893DEF2-F683-41E1-ACC6-00CE85DB94E7}"/>
              </a:ext>
            </a:extLst>
          </p:cNvPr>
          <p:cNvSpPr txBox="1">
            <a:spLocks/>
          </p:cNvSpPr>
          <p:nvPr/>
        </p:nvSpPr>
        <p:spPr>
          <a:xfrm>
            <a:off x="538119" y="322667"/>
            <a:ext cx="5659481" cy="702203"/>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800" b="1" dirty="0">
                <a:solidFill>
                  <a:schemeClr val="accent5">
                    <a:lumMod val="75000"/>
                  </a:schemeClr>
                </a:solidFill>
                <a:latin typeface="Agency FB" panose="020B0503020202020204" pitchFamily="34" charset="0"/>
              </a:rPr>
              <a:t>Phase 1</a:t>
            </a:r>
            <a:endParaRPr lang="zh-CN" altLang="en-US" sz="4800" b="1" dirty="0">
              <a:solidFill>
                <a:schemeClr val="accent5">
                  <a:lumMod val="75000"/>
                </a:schemeClr>
              </a:solidFill>
              <a:latin typeface="Agency FB" panose="020B0503020202020204" pitchFamily="34" charset="0"/>
            </a:endParaRPr>
          </a:p>
        </p:txBody>
      </p:sp>
      <p:sp>
        <p:nvSpPr>
          <p:cNvPr id="11" name="TextBox 10">
            <a:extLst>
              <a:ext uri="{FF2B5EF4-FFF2-40B4-BE49-F238E27FC236}">
                <a16:creationId xmlns:a16="http://schemas.microsoft.com/office/drawing/2014/main" id="{DDA61CE9-5302-43A7-9491-54AC6EC93DBE}"/>
              </a:ext>
            </a:extLst>
          </p:cNvPr>
          <p:cNvSpPr txBox="1"/>
          <p:nvPr/>
        </p:nvSpPr>
        <p:spPr>
          <a:xfrm>
            <a:off x="641903" y="2002217"/>
            <a:ext cx="2083361" cy="3354765"/>
          </a:xfrm>
          <a:prstGeom prst="rect">
            <a:avLst/>
          </a:prstGeom>
          <a:noFill/>
        </p:spPr>
        <p:txBody>
          <a:bodyPr wrap="square" rtlCol="0">
            <a:spAutoFit/>
          </a:bodyPr>
          <a:lstStyle/>
          <a:p>
            <a:pPr>
              <a:spcAft>
                <a:spcPts val="600"/>
              </a:spcAft>
            </a:pPr>
            <a:r>
              <a:rPr lang="en-US" altLang="zh-CN" sz="2400" dirty="0">
                <a:solidFill>
                  <a:schemeClr val="accent5">
                    <a:lumMod val="75000"/>
                  </a:schemeClr>
                </a:solidFill>
                <a:latin typeface="Agency FB" panose="020B0503020202020204" pitchFamily="34" charset="0"/>
              </a:rPr>
              <a:t>One new</a:t>
            </a:r>
            <a:r>
              <a:rPr lang="zh-CN" altLang="en-US" sz="2400" dirty="0">
                <a:solidFill>
                  <a:schemeClr val="accent5">
                    <a:lumMod val="75000"/>
                  </a:schemeClr>
                </a:solidFill>
                <a:latin typeface="Agency FB" panose="020B0503020202020204" pitchFamily="34" charset="0"/>
              </a:rPr>
              <a:t> </a:t>
            </a:r>
            <a:r>
              <a:rPr lang="en-US" altLang="zh-CN" sz="2400" dirty="0">
                <a:solidFill>
                  <a:schemeClr val="accent5">
                    <a:lumMod val="75000"/>
                  </a:schemeClr>
                </a:solidFill>
                <a:latin typeface="Agency FB" panose="020B0503020202020204" pitchFamily="34" charset="0"/>
              </a:rPr>
              <a:t>list</a:t>
            </a:r>
          </a:p>
          <a:p>
            <a:pPr>
              <a:spcAft>
                <a:spcPts val="600"/>
              </a:spcAft>
            </a:pPr>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dirty="0">
                <a:solidFill>
                  <a:schemeClr val="accent5">
                    <a:lumMod val="75000"/>
                  </a:schemeClr>
                </a:solidFill>
                <a:latin typeface="Agency FB" panose="020B0503020202020204" pitchFamily="34" charset="0"/>
              </a:rPr>
              <a:t>Review the one from yesterday</a:t>
            </a:r>
          </a:p>
          <a:p>
            <a:pPr>
              <a:spcAft>
                <a:spcPts val="600"/>
              </a:spcAft>
            </a:pPr>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dirty="0">
                <a:solidFill>
                  <a:schemeClr val="accent5">
                    <a:lumMod val="75000"/>
                  </a:schemeClr>
                </a:solidFill>
                <a:latin typeface="Agency FB" panose="020B0503020202020204" pitchFamily="34" charset="0"/>
              </a:rPr>
              <a:t>Review one or more previous list(s)</a:t>
            </a:r>
          </a:p>
        </p:txBody>
      </p:sp>
      <p:sp>
        <p:nvSpPr>
          <p:cNvPr id="5" name="TextBox 4">
            <a:extLst>
              <a:ext uri="{FF2B5EF4-FFF2-40B4-BE49-F238E27FC236}">
                <a16:creationId xmlns:a16="http://schemas.microsoft.com/office/drawing/2014/main" id="{33E3E2E2-DB88-4484-9021-189F2758A733}"/>
              </a:ext>
            </a:extLst>
          </p:cNvPr>
          <p:cNvSpPr txBox="1"/>
          <p:nvPr/>
        </p:nvSpPr>
        <p:spPr>
          <a:xfrm>
            <a:off x="599488" y="1257361"/>
            <a:ext cx="1542410"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Daily Plan</a:t>
            </a:r>
            <a:endParaRPr lang="zh-CN" altLang="en-US" sz="3200" b="1" dirty="0">
              <a:solidFill>
                <a:schemeClr val="accent5">
                  <a:lumMod val="75000"/>
                </a:schemeClr>
              </a:solidFill>
              <a:latin typeface="Agency FB" panose="020B0503020202020204" pitchFamily="34" charset="0"/>
            </a:endParaRPr>
          </a:p>
        </p:txBody>
      </p:sp>
      <p:cxnSp>
        <p:nvCxnSpPr>
          <p:cNvPr id="22" name="Straight Arrow Connector 21">
            <a:extLst>
              <a:ext uri="{FF2B5EF4-FFF2-40B4-BE49-F238E27FC236}">
                <a16:creationId xmlns:a16="http://schemas.microsoft.com/office/drawing/2014/main" id="{4710E485-A055-431C-832F-CF35DC17B465}"/>
              </a:ext>
            </a:extLst>
          </p:cNvPr>
          <p:cNvCxnSpPr>
            <a:cxnSpLocks/>
          </p:cNvCxnSpPr>
          <p:nvPr/>
        </p:nvCxnSpPr>
        <p:spPr>
          <a:xfrm>
            <a:off x="599488" y="1097279"/>
            <a:ext cx="6433457" cy="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12420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6B6F83-1AA2-4EC8-80E6-FDD3060DDB2A}"/>
              </a:ext>
            </a:extLst>
          </p:cNvPr>
          <p:cNvSpPr>
            <a:spLocks noGrp="1"/>
          </p:cNvSpPr>
          <p:nvPr>
            <p:ph type="sldNum" sz="quarter" idx="12"/>
          </p:nvPr>
        </p:nvSpPr>
        <p:spPr/>
        <p:txBody>
          <a:bodyPr/>
          <a:lstStyle/>
          <a:p>
            <a:fld id="{6F8385C2-022D-4E8E-B2DE-D8B0899A4CCA}" type="slidenum">
              <a:rPr lang="en-US" smtClean="0"/>
              <a:t>9</a:t>
            </a:fld>
            <a:endParaRPr lang="en-US"/>
          </a:p>
        </p:txBody>
      </p:sp>
      <p:cxnSp>
        <p:nvCxnSpPr>
          <p:cNvPr id="9" name="Straight Connector 8">
            <a:extLst>
              <a:ext uri="{FF2B5EF4-FFF2-40B4-BE49-F238E27FC236}">
                <a16:creationId xmlns:a16="http://schemas.microsoft.com/office/drawing/2014/main" id="{717492F4-0229-4B5C-BE87-6A29AC33B88A}"/>
              </a:ext>
            </a:extLst>
          </p:cNvPr>
          <p:cNvCxnSpPr/>
          <p:nvPr/>
        </p:nvCxnSpPr>
        <p:spPr>
          <a:xfrm>
            <a:off x="352338" y="201336"/>
            <a:ext cx="0" cy="6442745"/>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F893DEF2-F683-41E1-ACC6-00CE85DB94E7}"/>
              </a:ext>
            </a:extLst>
          </p:cNvPr>
          <p:cNvSpPr txBox="1">
            <a:spLocks/>
          </p:cNvSpPr>
          <p:nvPr/>
        </p:nvSpPr>
        <p:spPr>
          <a:xfrm>
            <a:off x="538119" y="322667"/>
            <a:ext cx="5659481" cy="702203"/>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4800" b="1" dirty="0">
                <a:solidFill>
                  <a:schemeClr val="accent5">
                    <a:lumMod val="75000"/>
                  </a:schemeClr>
                </a:solidFill>
                <a:latin typeface="Agency FB" panose="020B0503020202020204" pitchFamily="34" charset="0"/>
              </a:rPr>
              <a:t>Phase 1</a:t>
            </a:r>
            <a:endParaRPr lang="zh-CN" altLang="en-US" sz="4800" b="1" dirty="0">
              <a:solidFill>
                <a:schemeClr val="accent5">
                  <a:lumMod val="75000"/>
                </a:schemeClr>
              </a:solidFill>
              <a:latin typeface="Agency FB" panose="020B0503020202020204" pitchFamily="34" charset="0"/>
            </a:endParaRPr>
          </a:p>
        </p:txBody>
      </p:sp>
      <p:sp>
        <p:nvSpPr>
          <p:cNvPr id="11" name="TextBox 10">
            <a:extLst>
              <a:ext uri="{FF2B5EF4-FFF2-40B4-BE49-F238E27FC236}">
                <a16:creationId xmlns:a16="http://schemas.microsoft.com/office/drawing/2014/main" id="{DDA61CE9-5302-43A7-9491-54AC6EC93DBE}"/>
              </a:ext>
            </a:extLst>
          </p:cNvPr>
          <p:cNvSpPr txBox="1"/>
          <p:nvPr/>
        </p:nvSpPr>
        <p:spPr>
          <a:xfrm>
            <a:off x="641903" y="2002217"/>
            <a:ext cx="2083361" cy="3354765"/>
          </a:xfrm>
          <a:prstGeom prst="rect">
            <a:avLst/>
          </a:prstGeom>
          <a:noFill/>
        </p:spPr>
        <p:txBody>
          <a:bodyPr wrap="square" rtlCol="0">
            <a:spAutoFit/>
          </a:bodyPr>
          <a:lstStyle/>
          <a:p>
            <a:pPr>
              <a:spcAft>
                <a:spcPts val="600"/>
              </a:spcAft>
            </a:pPr>
            <a:r>
              <a:rPr lang="en-US" altLang="zh-CN" sz="2400" dirty="0">
                <a:solidFill>
                  <a:schemeClr val="accent5">
                    <a:lumMod val="75000"/>
                  </a:schemeClr>
                </a:solidFill>
                <a:latin typeface="Agency FB" panose="020B0503020202020204" pitchFamily="34" charset="0"/>
              </a:rPr>
              <a:t>One new</a:t>
            </a:r>
            <a:r>
              <a:rPr lang="zh-CN" altLang="en-US" sz="2400" dirty="0">
                <a:solidFill>
                  <a:schemeClr val="accent5">
                    <a:lumMod val="75000"/>
                  </a:schemeClr>
                </a:solidFill>
                <a:latin typeface="Agency FB" panose="020B0503020202020204" pitchFamily="34" charset="0"/>
              </a:rPr>
              <a:t> </a:t>
            </a:r>
            <a:r>
              <a:rPr lang="en-US" altLang="zh-CN" sz="2400" dirty="0">
                <a:solidFill>
                  <a:schemeClr val="accent5">
                    <a:lumMod val="75000"/>
                  </a:schemeClr>
                </a:solidFill>
                <a:latin typeface="Agency FB" panose="020B0503020202020204" pitchFamily="34" charset="0"/>
              </a:rPr>
              <a:t>list</a:t>
            </a:r>
          </a:p>
          <a:p>
            <a:pPr>
              <a:spcAft>
                <a:spcPts val="600"/>
              </a:spcAft>
            </a:pPr>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dirty="0">
                <a:solidFill>
                  <a:schemeClr val="accent5">
                    <a:lumMod val="75000"/>
                  </a:schemeClr>
                </a:solidFill>
                <a:latin typeface="Agency FB" panose="020B0503020202020204" pitchFamily="34" charset="0"/>
              </a:rPr>
              <a:t>Review the one from yesterday</a:t>
            </a:r>
          </a:p>
          <a:p>
            <a:pPr>
              <a:spcAft>
                <a:spcPts val="600"/>
              </a:spcAft>
            </a:pPr>
            <a:r>
              <a:rPr lang="en-US" altLang="zh-CN" sz="2400" dirty="0">
                <a:solidFill>
                  <a:schemeClr val="accent5">
                    <a:lumMod val="75000"/>
                  </a:schemeClr>
                </a:solidFill>
                <a:latin typeface="Agency FB" panose="020B0503020202020204" pitchFamily="34" charset="0"/>
              </a:rPr>
              <a:t>+</a:t>
            </a:r>
          </a:p>
          <a:p>
            <a:pPr>
              <a:spcAft>
                <a:spcPts val="600"/>
              </a:spcAft>
            </a:pPr>
            <a:r>
              <a:rPr lang="en-US" altLang="zh-CN" sz="2400" dirty="0">
                <a:solidFill>
                  <a:schemeClr val="accent5">
                    <a:lumMod val="75000"/>
                  </a:schemeClr>
                </a:solidFill>
                <a:latin typeface="Agency FB" panose="020B0503020202020204" pitchFamily="34" charset="0"/>
              </a:rPr>
              <a:t>Review one or more previous list(s)</a:t>
            </a:r>
          </a:p>
        </p:txBody>
      </p:sp>
      <p:sp>
        <p:nvSpPr>
          <p:cNvPr id="5" name="TextBox 4">
            <a:extLst>
              <a:ext uri="{FF2B5EF4-FFF2-40B4-BE49-F238E27FC236}">
                <a16:creationId xmlns:a16="http://schemas.microsoft.com/office/drawing/2014/main" id="{33E3E2E2-DB88-4484-9021-189F2758A733}"/>
              </a:ext>
            </a:extLst>
          </p:cNvPr>
          <p:cNvSpPr txBox="1"/>
          <p:nvPr/>
        </p:nvSpPr>
        <p:spPr>
          <a:xfrm>
            <a:off x="599488" y="1257361"/>
            <a:ext cx="1542410"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Daily Plan</a:t>
            </a:r>
            <a:endParaRPr lang="zh-CN" altLang="en-US" sz="3200" b="1" dirty="0">
              <a:solidFill>
                <a:schemeClr val="accent5">
                  <a:lumMod val="75000"/>
                </a:schemeClr>
              </a:solidFill>
              <a:latin typeface="Agency FB" panose="020B0503020202020204" pitchFamily="34" charset="0"/>
            </a:endParaRPr>
          </a:p>
        </p:txBody>
      </p:sp>
      <p:cxnSp>
        <p:nvCxnSpPr>
          <p:cNvPr id="22" name="Straight Arrow Connector 21">
            <a:extLst>
              <a:ext uri="{FF2B5EF4-FFF2-40B4-BE49-F238E27FC236}">
                <a16:creationId xmlns:a16="http://schemas.microsoft.com/office/drawing/2014/main" id="{4710E485-A055-431C-832F-CF35DC17B465}"/>
              </a:ext>
            </a:extLst>
          </p:cNvPr>
          <p:cNvCxnSpPr>
            <a:cxnSpLocks/>
          </p:cNvCxnSpPr>
          <p:nvPr/>
        </p:nvCxnSpPr>
        <p:spPr>
          <a:xfrm>
            <a:off x="599488" y="1097279"/>
            <a:ext cx="8156413" cy="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660CDC9-A6CE-45DC-8AC7-F353990B22C2}"/>
              </a:ext>
            </a:extLst>
          </p:cNvPr>
          <p:cNvSpPr txBox="1"/>
          <p:nvPr/>
        </p:nvSpPr>
        <p:spPr>
          <a:xfrm>
            <a:off x="2324858" y="1959785"/>
            <a:ext cx="1499994" cy="461665"/>
          </a:xfrm>
          <a:prstGeom prst="rect">
            <a:avLst/>
          </a:prstGeom>
          <a:noFill/>
        </p:spPr>
        <p:txBody>
          <a:bodyPr wrap="square" rtlCol="0">
            <a:spAutoFit/>
          </a:bodyPr>
          <a:lstStyle/>
          <a:p>
            <a:pPr algn="ctr"/>
            <a:r>
              <a:rPr lang="en-US" altLang="zh-CN" sz="2400" dirty="0">
                <a:solidFill>
                  <a:schemeClr val="accent5">
                    <a:lumMod val="75000"/>
                  </a:schemeClr>
                </a:solidFill>
                <a:latin typeface="Agency FB" panose="020B0503020202020204" pitchFamily="34" charset="0"/>
              </a:rPr>
              <a:t> 1</a:t>
            </a:r>
          </a:p>
        </p:txBody>
      </p:sp>
      <p:cxnSp>
        <p:nvCxnSpPr>
          <p:cNvPr id="10" name="Straight Connector 9">
            <a:extLst>
              <a:ext uri="{FF2B5EF4-FFF2-40B4-BE49-F238E27FC236}">
                <a16:creationId xmlns:a16="http://schemas.microsoft.com/office/drawing/2014/main" id="{5DACBBF3-85FC-C540-D5B8-27FA53680981}"/>
              </a:ext>
            </a:extLst>
          </p:cNvPr>
          <p:cNvCxnSpPr>
            <a:cxnSpLocks/>
          </p:cNvCxnSpPr>
          <p:nvPr/>
        </p:nvCxnSpPr>
        <p:spPr>
          <a:xfrm>
            <a:off x="3730110" y="1507968"/>
            <a:ext cx="0" cy="3708864"/>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8A96A21-0A65-3C6D-177D-D493B470264A}"/>
              </a:ext>
            </a:extLst>
          </p:cNvPr>
          <p:cNvSpPr txBox="1"/>
          <p:nvPr/>
        </p:nvSpPr>
        <p:spPr>
          <a:xfrm>
            <a:off x="2668052" y="1257360"/>
            <a:ext cx="881973"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Day 1</a:t>
            </a:r>
            <a:endParaRPr lang="zh-CN" altLang="en-US" sz="3200" b="1" dirty="0">
              <a:solidFill>
                <a:schemeClr val="accent5">
                  <a:lumMod val="75000"/>
                </a:schemeClr>
              </a:solidFill>
              <a:latin typeface="Agency FB" panose="020B0503020202020204" pitchFamily="34" charset="0"/>
            </a:endParaRPr>
          </a:p>
        </p:txBody>
      </p:sp>
      <p:sp>
        <p:nvSpPr>
          <p:cNvPr id="13" name="TextBox 12">
            <a:extLst>
              <a:ext uri="{FF2B5EF4-FFF2-40B4-BE49-F238E27FC236}">
                <a16:creationId xmlns:a16="http://schemas.microsoft.com/office/drawing/2014/main" id="{65A6C863-1E7F-EFC0-2F9D-2424429AE39E}"/>
              </a:ext>
            </a:extLst>
          </p:cNvPr>
          <p:cNvSpPr txBox="1"/>
          <p:nvPr/>
        </p:nvSpPr>
        <p:spPr>
          <a:xfrm>
            <a:off x="4222229" y="1939855"/>
            <a:ext cx="2407271" cy="1569660"/>
          </a:xfrm>
          <a:prstGeom prst="rect">
            <a:avLst/>
          </a:prstGeom>
          <a:noFill/>
        </p:spPr>
        <p:txBody>
          <a:bodyPr wrap="square" rtlCol="0">
            <a:spAutoFit/>
          </a:bodyPr>
          <a:lstStyle/>
          <a:p>
            <a:r>
              <a:rPr lang="en-US" altLang="zh-CN" sz="2400" dirty="0">
                <a:solidFill>
                  <a:schemeClr val="accent5">
                    <a:lumMod val="75000"/>
                  </a:schemeClr>
                </a:solidFill>
                <a:latin typeface="Agency FB" panose="020B0503020202020204" pitchFamily="34" charset="0"/>
              </a:rPr>
              <a:t>2</a:t>
            </a:r>
          </a:p>
          <a:p>
            <a:endParaRPr lang="en-US" altLang="zh-CN" sz="2400" dirty="0">
              <a:solidFill>
                <a:schemeClr val="accent5">
                  <a:lumMod val="75000"/>
                </a:schemeClr>
              </a:solidFill>
              <a:latin typeface="Agency FB" panose="020B0503020202020204" pitchFamily="34" charset="0"/>
            </a:endParaRPr>
          </a:p>
          <a:p>
            <a:endParaRPr lang="en-US" altLang="zh-CN" sz="2400" dirty="0">
              <a:solidFill>
                <a:schemeClr val="accent5">
                  <a:lumMod val="75000"/>
                </a:schemeClr>
              </a:solidFill>
              <a:latin typeface="Agency FB" panose="020B0503020202020204" pitchFamily="34" charset="0"/>
            </a:endParaRPr>
          </a:p>
          <a:p>
            <a:r>
              <a:rPr lang="en-US" altLang="zh-CN" sz="2400" dirty="0">
                <a:solidFill>
                  <a:schemeClr val="accent5">
                    <a:lumMod val="75000"/>
                  </a:schemeClr>
                </a:solidFill>
                <a:latin typeface="Agency FB" panose="020B0503020202020204" pitchFamily="34" charset="0"/>
              </a:rPr>
              <a:t> 1</a:t>
            </a:r>
            <a:endParaRPr lang="en-US" altLang="zh-CN" sz="2000" dirty="0">
              <a:solidFill>
                <a:schemeClr val="accent5">
                  <a:lumMod val="75000"/>
                </a:schemeClr>
              </a:solidFill>
              <a:latin typeface="Agency FB" panose="020B0503020202020204" pitchFamily="34" charset="0"/>
            </a:endParaRPr>
          </a:p>
        </p:txBody>
      </p:sp>
      <p:sp>
        <p:nvSpPr>
          <p:cNvPr id="14" name="TextBox 13">
            <a:extLst>
              <a:ext uri="{FF2B5EF4-FFF2-40B4-BE49-F238E27FC236}">
                <a16:creationId xmlns:a16="http://schemas.microsoft.com/office/drawing/2014/main" id="{A59C1413-8D43-4FA2-5A39-9CFD5E0016BB}"/>
              </a:ext>
            </a:extLst>
          </p:cNvPr>
          <p:cNvSpPr txBox="1"/>
          <p:nvPr/>
        </p:nvSpPr>
        <p:spPr>
          <a:xfrm>
            <a:off x="3942224" y="1257360"/>
            <a:ext cx="966931"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Day 2</a:t>
            </a:r>
            <a:endParaRPr lang="zh-CN" altLang="en-US" sz="3200" b="1" dirty="0">
              <a:solidFill>
                <a:schemeClr val="accent5">
                  <a:lumMod val="75000"/>
                </a:schemeClr>
              </a:solidFill>
              <a:latin typeface="Agency FB" panose="020B0503020202020204" pitchFamily="34" charset="0"/>
            </a:endParaRPr>
          </a:p>
        </p:txBody>
      </p:sp>
      <p:sp>
        <p:nvSpPr>
          <p:cNvPr id="15" name="TextBox 14">
            <a:extLst>
              <a:ext uri="{FF2B5EF4-FFF2-40B4-BE49-F238E27FC236}">
                <a16:creationId xmlns:a16="http://schemas.microsoft.com/office/drawing/2014/main" id="{5CEC37CE-A916-D957-1CE8-AF817FE730FF}"/>
              </a:ext>
            </a:extLst>
          </p:cNvPr>
          <p:cNvSpPr txBox="1"/>
          <p:nvPr/>
        </p:nvSpPr>
        <p:spPr>
          <a:xfrm>
            <a:off x="5531907" y="1914545"/>
            <a:ext cx="2246961" cy="3293209"/>
          </a:xfrm>
          <a:prstGeom prst="rect">
            <a:avLst/>
          </a:prstGeom>
          <a:noFill/>
        </p:spPr>
        <p:txBody>
          <a:bodyPr wrap="square" rtlCol="0">
            <a:spAutoFit/>
          </a:bodyPr>
          <a:lstStyle/>
          <a:p>
            <a:r>
              <a:rPr lang="en-US" altLang="zh-CN" sz="2400" dirty="0">
                <a:solidFill>
                  <a:schemeClr val="accent5">
                    <a:lumMod val="75000"/>
                  </a:schemeClr>
                </a:solidFill>
                <a:latin typeface="Agency FB" panose="020B0503020202020204" pitchFamily="34" charset="0"/>
              </a:rPr>
              <a:t>3</a:t>
            </a:r>
          </a:p>
          <a:p>
            <a:endParaRPr lang="en-US" altLang="zh-CN" sz="2400" dirty="0">
              <a:solidFill>
                <a:schemeClr val="accent5">
                  <a:lumMod val="75000"/>
                </a:schemeClr>
              </a:solidFill>
              <a:latin typeface="Agency FB" panose="020B0503020202020204" pitchFamily="34" charset="0"/>
            </a:endParaRPr>
          </a:p>
          <a:p>
            <a:endParaRPr lang="en-US" altLang="zh-CN" sz="2400" dirty="0">
              <a:solidFill>
                <a:schemeClr val="accent5">
                  <a:lumMod val="75000"/>
                </a:schemeClr>
              </a:solidFill>
              <a:latin typeface="Agency FB" panose="020B0503020202020204" pitchFamily="34" charset="0"/>
            </a:endParaRPr>
          </a:p>
          <a:p>
            <a:r>
              <a:rPr lang="en-US" altLang="zh-CN" sz="2400" dirty="0">
                <a:solidFill>
                  <a:schemeClr val="accent5">
                    <a:lumMod val="75000"/>
                  </a:schemeClr>
                </a:solidFill>
                <a:latin typeface="Agency FB" panose="020B0503020202020204" pitchFamily="34" charset="0"/>
              </a:rPr>
              <a:t>2</a:t>
            </a:r>
          </a:p>
          <a:p>
            <a:endParaRPr lang="en-US" altLang="zh-CN" sz="2400" dirty="0">
              <a:solidFill>
                <a:schemeClr val="accent5">
                  <a:lumMod val="75000"/>
                </a:schemeClr>
              </a:solidFill>
              <a:latin typeface="Agency FB" panose="020B0503020202020204" pitchFamily="34" charset="0"/>
            </a:endParaRPr>
          </a:p>
          <a:p>
            <a:endParaRPr lang="en-US" altLang="zh-CN" sz="2400" dirty="0">
              <a:solidFill>
                <a:schemeClr val="accent5">
                  <a:lumMod val="75000"/>
                </a:schemeClr>
              </a:solidFill>
              <a:latin typeface="Agency FB" panose="020B0503020202020204" pitchFamily="34" charset="0"/>
            </a:endParaRPr>
          </a:p>
          <a:p>
            <a:r>
              <a:rPr lang="en-US" altLang="zh-CN" sz="2400" dirty="0">
                <a:solidFill>
                  <a:schemeClr val="accent5">
                    <a:lumMod val="75000"/>
                  </a:schemeClr>
                </a:solidFill>
                <a:latin typeface="Agency FB" panose="020B0503020202020204" pitchFamily="34" charset="0"/>
              </a:rPr>
              <a:t> 1</a:t>
            </a:r>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p:txBody>
      </p:sp>
      <p:cxnSp>
        <p:nvCxnSpPr>
          <p:cNvPr id="16" name="Straight Connector 15">
            <a:extLst>
              <a:ext uri="{FF2B5EF4-FFF2-40B4-BE49-F238E27FC236}">
                <a16:creationId xmlns:a16="http://schemas.microsoft.com/office/drawing/2014/main" id="{760B557F-1DDE-0E85-1A58-80C1D9D06A26}"/>
              </a:ext>
            </a:extLst>
          </p:cNvPr>
          <p:cNvCxnSpPr>
            <a:cxnSpLocks/>
          </p:cNvCxnSpPr>
          <p:nvPr/>
        </p:nvCxnSpPr>
        <p:spPr>
          <a:xfrm>
            <a:off x="5042807" y="1494144"/>
            <a:ext cx="0" cy="3713214"/>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C41C5D14-3994-0E6B-FCB0-19E50929F7FF}"/>
              </a:ext>
            </a:extLst>
          </p:cNvPr>
          <p:cNvSpPr txBox="1"/>
          <p:nvPr/>
        </p:nvSpPr>
        <p:spPr>
          <a:xfrm>
            <a:off x="5220309" y="1257360"/>
            <a:ext cx="974947"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Day 3</a:t>
            </a:r>
            <a:endParaRPr lang="zh-CN" altLang="en-US" sz="3200" b="1" dirty="0">
              <a:solidFill>
                <a:schemeClr val="accent5">
                  <a:lumMod val="75000"/>
                </a:schemeClr>
              </a:solidFill>
              <a:latin typeface="Agency FB" panose="020B0503020202020204" pitchFamily="34" charset="0"/>
            </a:endParaRPr>
          </a:p>
        </p:txBody>
      </p:sp>
      <p:cxnSp>
        <p:nvCxnSpPr>
          <p:cNvPr id="18" name="Straight Connector 17">
            <a:extLst>
              <a:ext uri="{FF2B5EF4-FFF2-40B4-BE49-F238E27FC236}">
                <a16:creationId xmlns:a16="http://schemas.microsoft.com/office/drawing/2014/main" id="{2EA0351E-B28F-2F21-648C-18780932E513}"/>
              </a:ext>
            </a:extLst>
          </p:cNvPr>
          <p:cNvCxnSpPr>
            <a:cxnSpLocks/>
          </p:cNvCxnSpPr>
          <p:nvPr/>
        </p:nvCxnSpPr>
        <p:spPr>
          <a:xfrm>
            <a:off x="6359219" y="1442658"/>
            <a:ext cx="0" cy="3774174"/>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0D85505A-B6D1-7EDD-8F8D-7C106630E9FF}"/>
              </a:ext>
            </a:extLst>
          </p:cNvPr>
          <p:cNvSpPr txBox="1"/>
          <p:nvPr/>
        </p:nvSpPr>
        <p:spPr>
          <a:xfrm>
            <a:off x="6493925" y="1257360"/>
            <a:ext cx="973343"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Day 4</a:t>
            </a:r>
            <a:endParaRPr lang="zh-CN" altLang="en-US" sz="3200" b="1" dirty="0">
              <a:solidFill>
                <a:schemeClr val="accent5">
                  <a:lumMod val="75000"/>
                </a:schemeClr>
              </a:solidFill>
              <a:latin typeface="Agency FB" panose="020B0503020202020204" pitchFamily="34" charset="0"/>
            </a:endParaRPr>
          </a:p>
        </p:txBody>
      </p:sp>
      <p:cxnSp>
        <p:nvCxnSpPr>
          <p:cNvPr id="20" name="Straight Connector 19">
            <a:extLst>
              <a:ext uri="{FF2B5EF4-FFF2-40B4-BE49-F238E27FC236}">
                <a16:creationId xmlns:a16="http://schemas.microsoft.com/office/drawing/2014/main" id="{A4C4F09D-786E-334E-2DE1-ED26D4A97A81}"/>
              </a:ext>
            </a:extLst>
          </p:cNvPr>
          <p:cNvCxnSpPr>
            <a:cxnSpLocks/>
          </p:cNvCxnSpPr>
          <p:nvPr/>
        </p:nvCxnSpPr>
        <p:spPr>
          <a:xfrm>
            <a:off x="2412297" y="1507968"/>
            <a:ext cx="0" cy="3708864"/>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28B9D08C-24FB-3F6C-D834-3E7765DC3F0E}"/>
              </a:ext>
            </a:extLst>
          </p:cNvPr>
          <p:cNvSpPr txBox="1"/>
          <p:nvPr/>
        </p:nvSpPr>
        <p:spPr>
          <a:xfrm>
            <a:off x="6818715" y="1899040"/>
            <a:ext cx="2246961" cy="3293209"/>
          </a:xfrm>
          <a:prstGeom prst="rect">
            <a:avLst/>
          </a:prstGeom>
          <a:noFill/>
        </p:spPr>
        <p:txBody>
          <a:bodyPr wrap="square" rtlCol="0">
            <a:spAutoFit/>
          </a:bodyPr>
          <a:lstStyle/>
          <a:p>
            <a:r>
              <a:rPr lang="en-US" altLang="zh-CN" sz="2400" dirty="0">
                <a:solidFill>
                  <a:schemeClr val="accent5">
                    <a:lumMod val="75000"/>
                  </a:schemeClr>
                </a:solidFill>
                <a:latin typeface="Agency FB" panose="020B0503020202020204" pitchFamily="34" charset="0"/>
              </a:rPr>
              <a:t>4</a:t>
            </a:r>
          </a:p>
          <a:p>
            <a:endParaRPr lang="en-US" altLang="zh-CN" sz="2400" dirty="0">
              <a:solidFill>
                <a:schemeClr val="accent5">
                  <a:lumMod val="75000"/>
                </a:schemeClr>
              </a:solidFill>
              <a:latin typeface="Agency FB" panose="020B0503020202020204" pitchFamily="34" charset="0"/>
            </a:endParaRPr>
          </a:p>
          <a:p>
            <a:endParaRPr lang="en-US" altLang="zh-CN" sz="2400" dirty="0">
              <a:solidFill>
                <a:schemeClr val="accent5">
                  <a:lumMod val="75000"/>
                </a:schemeClr>
              </a:solidFill>
              <a:latin typeface="Agency FB" panose="020B0503020202020204" pitchFamily="34" charset="0"/>
            </a:endParaRPr>
          </a:p>
          <a:p>
            <a:r>
              <a:rPr lang="en-US" altLang="zh-CN" sz="2400" dirty="0">
                <a:solidFill>
                  <a:schemeClr val="accent5">
                    <a:lumMod val="75000"/>
                  </a:schemeClr>
                </a:solidFill>
                <a:latin typeface="Agency FB" panose="020B0503020202020204" pitchFamily="34" charset="0"/>
              </a:rPr>
              <a:t>3</a:t>
            </a:r>
          </a:p>
          <a:p>
            <a:endParaRPr lang="en-US" altLang="zh-CN" sz="2400" dirty="0">
              <a:solidFill>
                <a:schemeClr val="accent5">
                  <a:lumMod val="75000"/>
                </a:schemeClr>
              </a:solidFill>
              <a:latin typeface="Agency FB" panose="020B0503020202020204" pitchFamily="34" charset="0"/>
            </a:endParaRPr>
          </a:p>
          <a:p>
            <a:endParaRPr lang="en-US" altLang="zh-CN" sz="2400" dirty="0">
              <a:solidFill>
                <a:schemeClr val="accent5">
                  <a:lumMod val="75000"/>
                </a:schemeClr>
              </a:solidFill>
              <a:latin typeface="Agency FB" panose="020B0503020202020204" pitchFamily="34" charset="0"/>
            </a:endParaRPr>
          </a:p>
          <a:p>
            <a:r>
              <a:rPr lang="en-US" altLang="zh-CN" sz="2400" dirty="0">
                <a:solidFill>
                  <a:schemeClr val="accent5">
                    <a:lumMod val="75000"/>
                  </a:schemeClr>
                </a:solidFill>
                <a:latin typeface="Agency FB" panose="020B0503020202020204" pitchFamily="34" charset="0"/>
              </a:rPr>
              <a:t>2</a:t>
            </a:r>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p:txBody>
      </p:sp>
      <p:cxnSp>
        <p:nvCxnSpPr>
          <p:cNvPr id="23" name="Straight Connector 22">
            <a:extLst>
              <a:ext uri="{FF2B5EF4-FFF2-40B4-BE49-F238E27FC236}">
                <a16:creationId xmlns:a16="http://schemas.microsoft.com/office/drawing/2014/main" id="{38D3A7DD-21B3-82D9-1373-CF747A82926E}"/>
              </a:ext>
            </a:extLst>
          </p:cNvPr>
          <p:cNvCxnSpPr>
            <a:cxnSpLocks/>
          </p:cNvCxnSpPr>
          <p:nvPr/>
        </p:nvCxnSpPr>
        <p:spPr>
          <a:xfrm>
            <a:off x="7650137" y="1433184"/>
            <a:ext cx="0" cy="3774174"/>
          </a:xfrm>
          <a:prstGeom prst="line">
            <a:avLst/>
          </a:prstGeom>
          <a:ln w="19050">
            <a:solidFill>
              <a:schemeClr val="accent5">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407BFAB-C287-2FC5-B907-0625F325AC36}"/>
              </a:ext>
            </a:extLst>
          </p:cNvPr>
          <p:cNvSpPr txBox="1"/>
          <p:nvPr/>
        </p:nvSpPr>
        <p:spPr>
          <a:xfrm>
            <a:off x="7784161" y="1257360"/>
            <a:ext cx="971741" cy="584775"/>
          </a:xfrm>
          <a:prstGeom prst="rect">
            <a:avLst/>
          </a:prstGeom>
          <a:noFill/>
        </p:spPr>
        <p:txBody>
          <a:bodyPr wrap="none" rtlCol="0">
            <a:spAutoFit/>
          </a:bodyPr>
          <a:lstStyle/>
          <a:p>
            <a:r>
              <a:rPr lang="en-US" altLang="zh-CN" sz="3200" b="1" dirty="0">
                <a:solidFill>
                  <a:schemeClr val="accent5">
                    <a:lumMod val="75000"/>
                  </a:schemeClr>
                </a:solidFill>
                <a:latin typeface="Agency FB" panose="020B0503020202020204" pitchFamily="34" charset="0"/>
              </a:rPr>
              <a:t>Day 5</a:t>
            </a:r>
            <a:endParaRPr lang="zh-CN" altLang="en-US" sz="3200" b="1" dirty="0">
              <a:solidFill>
                <a:schemeClr val="accent5">
                  <a:lumMod val="75000"/>
                </a:schemeClr>
              </a:solidFill>
              <a:latin typeface="Agency FB" panose="020B0503020202020204" pitchFamily="34" charset="0"/>
            </a:endParaRPr>
          </a:p>
        </p:txBody>
      </p:sp>
      <p:sp>
        <p:nvSpPr>
          <p:cNvPr id="25" name="TextBox 24">
            <a:extLst>
              <a:ext uri="{FF2B5EF4-FFF2-40B4-BE49-F238E27FC236}">
                <a16:creationId xmlns:a16="http://schemas.microsoft.com/office/drawing/2014/main" id="{4960E65A-032A-42F8-5CDF-9C98D67398F2}"/>
              </a:ext>
            </a:extLst>
          </p:cNvPr>
          <p:cNvSpPr txBox="1"/>
          <p:nvPr/>
        </p:nvSpPr>
        <p:spPr>
          <a:xfrm>
            <a:off x="7864847" y="2002215"/>
            <a:ext cx="2246961" cy="784830"/>
          </a:xfrm>
          <a:prstGeom prst="rect">
            <a:avLst/>
          </a:prstGeom>
          <a:noFill/>
        </p:spPr>
        <p:txBody>
          <a:bodyPr wrap="square" rtlCol="0">
            <a:spAutoFit/>
          </a:bodyPr>
          <a:lstStyle/>
          <a:p>
            <a:pPr>
              <a:spcAft>
                <a:spcPts val="600"/>
              </a:spcAft>
            </a:pPr>
            <a:endParaRPr lang="en-US" altLang="zh-CN" sz="2000" dirty="0">
              <a:solidFill>
                <a:schemeClr val="accent5">
                  <a:lumMod val="75000"/>
                </a:schemeClr>
              </a:solidFill>
              <a:latin typeface="Agency FB" panose="020B0503020202020204" pitchFamily="34" charset="0"/>
            </a:endParaRPr>
          </a:p>
          <a:p>
            <a:endParaRPr lang="en-US" altLang="zh-CN" sz="2000" dirty="0">
              <a:solidFill>
                <a:schemeClr val="accent5">
                  <a:lumMod val="75000"/>
                </a:schemeClr>
              </a:solidFill>
              <a:latin typeface="Agency FB" panose="020B0503020202020204" pitchFamily="34" charset="0"/>
            </a:endParaRPr>
          </a:p>
        </p:txBody>
      </p:sp>
      <p:sp>
        <p:nvSpPr>
          <p:cNvPr id="26" name="TextBox 25">
            <a:extLst>
              <a:ext uri="{FF2B5EF4-FFF2-40B4-BE49-F238E27FC236}">
                <a16:creationId xmlns:a16="http://schemas.microsoft.com/office/drawing/2014/main" id="{7B274155-FA39-3463-5AD5-36779CA90DAD}"/>
              </a:ext>
            </a:extLst>
          </p:cNvPr>
          <p:cNvSpPr txBox="1"/>
          <p:nvPr/>
        </p:nvSpPr>
        <p:spPr>
          <a:xfrm>
            <a:off x="7833008" y="2002213"/>
            <a:ext cx="1108048" cy="1815882"/>
          </a:xfrm>
          <a:prstGeom prst="rect">
            <a:avLst/>
          </a:prstGeom>
          <a:noFill/>
        </p:spPr>
        <p:txBody>
          <a:bodyPr wrap="square" rtlCol="0">
            <a:spAutoFit/>
          </a:bodyPr>
          <a:lstStyle/>
          <a:p>
            <a:r>
              <a:rPr lang="en-US" altLang="zh-CN" sz="2400" b="1" dirty="0">
                <a:solidFill>
                  <a:schemeClr val="accent5">
                    <a:lumMod val="75000"/>
                  </a:schemeClr>
                </a:solidFill>
                <a:latin typeface="Agency FB" panose="020B0503020202020204" pitchFamily="34" charset="0"/>
              </a:rPr>
              <a:t>Full Review</a:t>
            </a:r>
          </a:p>
          <a:p>
            <a:r>
              <a:rPr lang="en-US" altLang="zh-CN" sz="2400" b="1" dirty="0">
                <a:solidFill>
                  <a:schemeClr val="accent5">
                    <a:lumMod val="75000"/>
                  </a:schemeClr>
                </a:solidFill>
                <a:latin typeface="Agency FB" panose="020B0503020202020204" pitchFamily="34" charset="0"/>
              </a:rPr>
              <a:t>1-4</a:t>
            </a:r>
            <a:endParaRPr lang="en-US" altLang="zh-CN" sz="2000" b="1" dirty="0">
              <a:solidFill>
                <a:schemeClr val="accent5">
                  <a:lumMod val="75000"/>
                </a:schemeClr>
              </a:solidFill>
              <a:latin typeface="Agency FB" panose="020B0503020202020204" pitchFamily="34" charset="0"/>
            </a:endParaRPr>
          </a:p>
          <a:p>
            <a:endParaRPr lang="en-US" altLang="zh-CN" sz="2000" b="1" dirty="0">
              <a:solidFill>
                <a:schemeClr val="accent5">
                  <a:lumMod val="75000"/>
                </a:schemeClr>
              </a:solidFill>
              <a:latin typeface="Agency FB" panose="020B0503020202020204" pitchFamily="34" charset="0"/>
            </a:endParaRPr>
          </a:p>
          <a:p>
            <a:endParaRPr lang="en-US" altLang="zh-CN" sz="2000" b="1" dirty="0">
              <a:solidFill>
                <a:schemeClr val="accent5">
                  <a:lumMod val="75000"/>
                </a:schemeClr>
              </a:solidFill>
              <a:latin typeface="Agency FB" panose="020B0503020202020204" pitchFamily="34" charset="0"/>
            </a:endParaRPr>
          </a:p>
        </p:txBody>
      </p:sp>
      <p:sp>
        <p:nvSpPr>
          <p:cNvPr id="3" name="Rectangle 2">
            <a:extLst>
              <a:ext uri="{FF2B5EF4-FFF2-40B4-BE49-F238E27FC236}">
                <a16:creationId xmlns:a16="http://schemas.microsoft.com/office/drawing/2014/main" id="{5FFA63F1-3B85-754F-7FE6-92D20B4147F9}"/>
              </a:ext>
            </a:extLst>
          </p:cNvPr>
          <p:cNvSpPr/>
          <p:nvPr/>
        </p:nvSpPr>
        <p:spPr>
          <a:xfrm>
            <a:off x="2412297" y="5356982"/>
            <a:ext cx="6343604" cy="1178351"/>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5">
                    <a:lumMod val="75000"/>
                  </a:schemeClr>
                </a:solidFill>
              </a:rPr>
              <a:t>Pool for challenging vocab</a:t>
            </a:r>
            <a:endParaRPr lang="zh-CN" altLang="en-US" b="1" dirty="0">
              <a:solidFill>
                <a:schemeClr val="accent5">
                  <a:lumMod val="75000"/>
                </a:schemeClr>
              </a:solidFill>
            </a:endParaRPr>
          </a:p>
        </p:txBody>
      </p:sp>
      <p:sp>
        <p:nvSpPr>
          <p:cNvPr id="4" name="Arrow: Down 3">
            <a:extLst>
              <a:ext uri="{FF2B5EF4-FFF2-40B4-BE49-F238E27FC236}">
                <a16:creationId xmlns:a16="http://schemas.microsoft.com/office/drawing/2014/main" id="{CA71BD1B-E5CE-C204-A43B-87B552478F5B}"/>
              </a:ext>
            </a:extLst>
          </p:cNvPr>
          <p:cNvSpPr/>
          <p:nvPr/>
        </p:nvSpPr>
        <p:spPr>
          <a:xfrm>
            <a:off x="5351584" y="5192249"/>
            <a:ext cx="297841" cy="408391"/>
          </a:xfrm>
          <a:prstGeom prst="downArrow">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533343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3759</TotalTime>
  <Words>1144</Words>
  <Application>Microsoft Office PowerPoint</Application>
  <PresentationFormat>Widescreen</PresentationFormat>
  <Paragraphs>353</Paragraphs>
  <Slides>24</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等线</vt:lpstr>
      <vt:lpstr>等线 Light</vt:lpstr>
      <vt:lpstr>Agency FB</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Zhou Lu</dc:creator>
  <cp:lastModifiedBy>Zhou Lu</cp:lastModifiedBy>
  <cp:revision>32</cp:revision>
  <dcterms:created xsi:type="dcterms:W3CDTF">2023-06-12T03:53:50Z</dcterms:created>
  <dcterms:modified xsi:type="dcterms:W3CDTF">2023-09-06T11:58:27Z</dcterms:modified>
</cp:coreProperties>
</file>

<file path=docProps/thumbnail.jpeg>
</file>